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9"/>
  </p:handoutMasterIdLst>
  <p:sldIdLst>
    <p:sldId id="257" r:id="rId3"/>
    <p:sldId id="258" r:id="rId5"/>
    <p:sldId id="259" r:id="rId6"/>
    <p:sldId id="390" r:id="rId7"/>
    <p:sldId id="262" r:id="rId8"/>
    <p:sldId id="286" r:id="rId9"/>
    <p:sldId id="291" r:id="rId10"/>
    <p:sldId id="292" r:id="rId11"/>
    <p:sldId id="263" r:id="rId12"/>
    <p:sldId id="264" r:id="rId13"/>
    <p:sldId id="287" r:id="rId14"/>
    <p:sldId id="288" r:id="rId15"/>
    <p:sldId id="289" r:id="rId16"/>
    <p:sldId id="290" r:id="rId17"/>
    <p:sldId id="260" r:id="rId18"/>
    <p:sldId id="391" r:id="rId19"/>
    <p:sldId id="265" r:id="rId20"/>
    <p:sldId id="392" r:id="rId21"/>
    <p:sldId id="393" r:id="rId22"/>
    <p:sldId id="336" r:id="rId23"/>
    <p:sldId id="280" r:id="rId24"/>
    <p:sldId id="333" r:id="rId25"/>
    <p:sldId id="335" r:id="rId26"/>
    <p:sldId id="314" r:id="rId27"/>
    <p:sldId id="261" r:id="rId28"/>
    <p:sldId id="441" r:id="rId29"/>
    <p:sldId id="281" r:id="rId30"/>
    <p:sldId id="337" r:id="rId31"/>
    <p:sldId id="339" r:id="rId32"/>
    <p:sldId id="340" r:id="rId33"/>
    <p:sldId id="341" r:id="rId34"/>
    <p:sldId id="282" r:id="rId35"/>
    <p:sldId id="279" r:id="rId36"/>
    <p:sldId id="342" r:id="rId37"/>
    <p:sldId id="315" r:id="rId38"/>
    <p:sldId id="310" r:id="rId39"/>
    <p:sldId id="311" r:id="rId40"/>
    <p:sldId id="364" r:id="rId41"/>
    <p:sldId id="367" r:id="rId42"/>
    <p:sldId id="368" r:id="rId43"/>
    <p:sldId id="312" r:id="rId44"/>
    <p:sldId id="365" r:id="rId45"/>
    <p:sldId id="366" r:id="rId46"/>
    <p:sldId id="313" r:id="rId47"/>
    <p:sldId id="316" r:id="rId48"/>
    <p:sldId id="319" r:id="rId49"/>
    <p:sldId id="318" r:id="rId50"/>
    <p:sldId id="381" r:id="rId51"/>
    <p:sldId id="382" r:id="rId52"/>
    <p:sldId id="320" r:id="rId53"/>
    <p:sldId id="383" r:id="rId54"/>
    <p:sldId id="321" r:id="rId55"/>
    <p:sldId id="380" r:id="rId56"/>
    <p:sldId id="322" r:id="rId57"/>
    <p:sldId id="32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EFFC"/>
    <a:srgbClr val="FFDF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1230"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Calibri" panose="020F0502020204030204" pitchFamily="34" charset="0"/>
                <a:cs typeface="Calibri" panose="020F05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Calibri" panose="020F0502020204030204" pitchFamily="34" charset="0"/>
                <a:cs typeface="Calibri" panose="020F0502020204030204" pitchFamily="34" charset="0"/>
              </a:defRPr>
            </a:lvl1pPr>
          </a:lstStyle>
          <a:p>
            <a:fld id="{4C874EDC-B9BA-48C6-ACF0-F391E66B81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Calibri" panose="020F0502020204030204" pitchFamily="34" charset="0"/>
                <a:cs typeface="Calibri" panose="020F05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Calibri" panose="020F0502020204030204" pitchFamily="34" charset="0"/>
                <a:cs typeface="Calibri" panose="020F0502020204030204" pitchFamily="34" charset="0"/>
              </a:defRPr>
            </a:lvl1pPr>
          </a:lstStyle>
          <a:p>
            <a:fld id="{92170F0B-F189-400C-8C1C-42D45EE4609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31393B1-38A8-4F1B-A830-F19F5957029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31393B1-38A8-4F1B-A830-F19F5957029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170F0B-F189-400C-8C1C-42D45EE4609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77A368F-8F01-4C50-BA2C-1B278AB44B4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486EB5-B3BC-4854-81D1-48E5C2D03F6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877A368F-8F01-4C50-BA2C-1B278AB44B4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97486EB5-B3BC-4854-81D1-48E5C2D03F6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7.svg"/><Relationship Id="rId7" Type="http://schemas.openxmlformats.org/officeDocument/2006/relationships/image" Target="../media/image14.png"/><Relationship Id="rId6" Type="http://schemas.openxmlformats.org/officeDocument/2006/relationships/image" Target="../media/image6.svg"/><Relationship Id="rId5" Type="http://schemas.openxmlformats.org/officeDocument/2006/relationships/image" Target="../media/image13.png"/><Relationship Id="rId4" Type="http://schemas.openxmlformats.org/officeDocument/2006/relationships/image" Target="../media/image5.svg"/><Relationship Id="rId3" Type="http://schemas.openxmlformats.org/officeDocument/2006/relationships/image" Target="../media/image12.png"/><Relationship Id="rId2" Type="http://schemas.openxmlformats.org/officeDocument/2006/relationships/image" Target="../media/image4.svg"/><Relationship Id="rId15" Type="http://schemas.openxmlformats.org/officeDocument/2006/relationships/slideLayout" Target="../slideLayouts/slideLayout1.xml"/><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9.svg"/><Relationship Id="rId11" Type="http://schemas.openxmlformats.org/officeDocument/2006/relationships/image" Target="../media/image16.png"/><Relationship Id="rId10" Type="http://schemas.openxmlformats.org/officeDocument/2006/relationships/image" Target="../media/image8.sv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uments%20-%20Shortcut%20(4).lnk"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uments%20-%20Shortcut%20(4).lnk"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ijcrt.org/papers/IJCRT22A6052.pdf" TargetMode="External"/><Relationship Id="rId4" Type="http://schemas.openxmlformats.org/officeDocument/2006/relationships/hyperlink" Target="https://www.irejournals.com/formatedpaper/1703646.pdf" TargetMode="External"/><Relationship Id="rId3" Type="http://schemas.openxmlformats.org/officeDocument/2006/relationships/hyperlink" Target="https://www.ahajournals.org/doi/full/10.1161/STROKEAHA.118.024293" TargetMode="External"/><Relationship Id="rId2" Type="http://schemas.openxmlformats.org/officeDocument/2006/relationships/hyperlink" Target="https://www.iieta.org/journals/ria/paper/10.18280/ria.340609" TargetMode="External"/><Relationship Id="rId1" Type="http://schemas.openxmlformats.org/officeDocument/2006/relationships/hyperlink" Target="https://www.sciencedirect.com/science/article/pii/S2772442522000090" TargetMode="Externa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Documents%20-%20Shortcut%20(4).lnk"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7.png"/><Relationship Id="rId4" Type="http://schemas.openxmlformats.org/officeDocument/2006/relationships/image" Target="../media/image2.svg"/><Relationship Id="rId3" Type="http://schemas.openxmlformats.org/officeDocument/2006/relationships/image" Target="../media/image6.png"/><Relationship Id="rId2" Type="http://schemas.openxmlformats.org/officeDocument/2006/relationships/image" Target="../media/image1.sv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stat.berkeley.edu/breiman/RandomForests/cc_home.htm" TargetMode="External"/><Relationship Id="rId4" Type="http://schemas.openxmlformats.org/officeDocument/2006/relationships/hyperlink" Target="http://www.sciencedirect.com/science/article/pii/0004370284900080" TargetMode="External"/><Relationship Id="rId3" Type="http://schemas.openxmlformats.org/officeDocument/2006/relationships/hyperlink" Target="http://www.sciencedirect.com/science/article/pii/S0004370296000252" TargetMode="External"/><Relationship Id="rId2" Type="http://schemas.openxmlformats.org/officeDocument/2006/relationships/hyperlink" Target="http://www.heritagehealthprize.com/c/hhp/leaderboard/milestone1" TargetMode="External"/><Relationship Id="rId1" Type="http://schemas.openxmlformats.org/officeDocument/2006/relationships/hyperlink" Target="http://www.aihw.gov.au/australias-health/2012/spending-on-health/"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p:cNvSpPr/>
          <p:nvPr/>
        </p:nvSpPr>
        <p:spPr>
          <a:xfrm>
            <a:off x="4448887" y="0"/>
            <a:ext cx="9877646" cy="6858000"/>
          </a:xfrm>
          <a:prstGeom prst="trapezoi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t="14027" b="2627"/>
          <a:stretch>
            <a:fillRect/>
          </a:stretch>
        </p:blipFill>
        <p:spPr>
          <a:xfrm>
            <a:off x="0" y="938530"/>
            <a:ext cx="5677535" cy="3194050"/>
          </a:xfrm>
          <a:prstGeom prst="parallelogram">
            <a:avLst/>
          </a:prstGeom>
        </p:spPr>
      </p:pic>
      <p:sp>
        <p:nvSpPr>
          <p:cNvPr id="8" name="平行四边形 7"/>
          <p:cNvSpPr/>
          <p:nvPr/>
        </p:nvSpPr>
        <p:spPr>
          <a:xfrm>
            <a:off x="5023045" y="1637414"/>
            <a:ext cx="1371601" cy="2868117"/>
          </a:xfrm>
          <a:prstGeom prst="parallelogram">
            <a:avLst>
              <a:gd name="adj" fmla="val 60124"/>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9" name="平行四边形 8"/>
          <p:cNvSpPr/>
          <p:nvPr/>
        </p:nvSpPr>
        <p:spPr>
          <a:xfrm>
            <a:off x="5556444" y="4034433"/>
            <a:ext cx="304801" cy="988828"/>
          </a:xfrm>
          <a:prstGeom prst="parallelogram">
            <a:avLst>
              <a:gd name="adj" fmla="val 95007"/>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0" name="平行四边形 9"/>
          <p:cNvSpPr/>
          <p:nvPr/>
        </p:nvSpPr>
        <p:spPr>
          <a:xfrm>
            <a:off x="6308700" y="313365"/>
            <a:ext cx="304801" cy="988828"/>
          </a:xfrm>
          <a:prstGeom prst="parallelogram">
            <a:avLst>
              <a:gd name="adj" fmla="val 95007"/>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平行四边形 10"/>
          <p:cNvSpPr/>
          <p:nvPr/>
        </p:nvSpPr>
        <p:spPr>
          <a:xfrm>
            <a:off x="5717704" y="121978"/>
            <a:ext cx="199365" cy="723015"/>
          </a:xfrm>
          <a:prstGeom prst="parallelogram">
            <a:avLst>
              <a:gd name="adj" fmla="val 95007"/>
            </a:avLst>
          </a:prstGeom>
          <a:solidFill>
            <a:schemeClr val="bg1">
              <a:alpha val="50196"/>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3" name="平行四边形 12"/>
          <p:cNvSpPr/>
          <p:nvPr/>
        </p:nvSpPr>
        <p:spPr>
          <a:xfrm>
            <a:off x="5037219" y="5805377"/>
            <a:ext cx="379231" cy="869802"/>
          </a:xfrm>
          <a:prstGeom prst="parallelogram">
            <a:avLst>
              <a:gd name="adj" fmla="val 60124"/>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4" name="平行四边形 13"/>
          <p:cNvSpPr/>
          <p:nvPr/>
        </p:nvSpPr>
        <p:spPr>
          <a:xfrm>
            <a:off x="11307777" y="293134"/>
            <a:ext cx="520995" cy="1009059"/>
          </a:xfrm>
          <a:prstGeom prst="parallelogram">
            <a:avLst>
              <a:gd name="adj" fmla="val 60124"/>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5" name="平行四边形 14"/>
          <p:cNvSpPr/>
          <p:nvPr/>
        </p:nvSpPr>
        <p:spPr>
          <a:xfrm>
            <a:off x="11588655" y="844993"/>
            <a:ext cx="304802" cy="628356"/>
          </a:xfrm>
          <a:prstGeom prst="parallelogram">
            <a:avLst>
              <a:gd name="adj" fmla="val 60124"/>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7" name="文本框 16"/>
          <p:cNvSpPr txBox="1"/>
          <p:nvPr/>
        </p:nvSpPr>
        <p:spPr>
          <a:xfrm>
            <a:off x="6679565" y="1637665"/>
            <a:ext cx="5415915" cy="1198880"/>
          </a:xfrm>
          <a:prstGeom prst="rect">
            <a:avLst/>
          </a:prstGeom>
          <a:noFill/>
        </p:spPr>
        <p:txBody>
          <a:bodyPr wrap="square" rtlCol="0">
            <a:spAutoFit/>
          </a:bodyPr>
          <a:lstStyle/>
          <a:p>
            <a:r>
              <a:rPr lang="en-US" altLang="zh-CN" sz="36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CSE3085 - Predictive Analytics with Case Studies</a:t>
            </a:r>
            <a:endParaRPr lang="en-US" altLang="zh-CN" sz="36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矩形 20"/>
          <p:cNvSpPr/>
          <p:nvPr/>
        </p:nvSpPr>
        <p:spPr>
          <a:xfrm>
            <a:off x="5416550" y="3629025"/>
            <a:ext cx="6436995" cy="3046095"/>
          </a:xfrm>
          <a:prstGeom prst="rect">
            <a:avLst/>
          </a:prstGeom>
        </p:spPr>
        <p:txBody>
          <a:bodyPr wrap="square">
            <a:spAutoFit/>
          </a:bodyPr>
          <a:lstStyle/>
          <a:p>
            <a:r>
              <a:rPr lang="en-US" altLang="zh-CN" sz="28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j component</a:t>
            </a:r>
            <a:endParaRPr lang="en-US" altLang="zh-CN" sz="28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endParaRPr lang="en-US" altLang="zh-CN" sz="28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28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Domain :-</a:t>
            </a:r>
            <a:endParaRPr lang="en-US" altLang="zh-CN" sz="28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endParaRPr lang="en-US" altLang="zh-CN" sz="28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36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Predictive analytics in </a:t>
            </a:r>
            <a:r>
              <a:rPr lang="en-US" altLang="zh-CN" sz="36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sym typeface="+mn-ea"/>
              </a:rPr>
              <a:t>healthcare</a:t>
            </a:r>
            <a:endParaRPr lang="en-US" altLang="zh-CN" sz="36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4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US" altLang="zh-CN" sz="4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42"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par>
                          <p:cTn id="49" fill="hold">
                            <p:stCondLst>
                              <p:cond delay="7000"/>
                            </p:stCondLst>
                            <p:childTnLst>
                              <p:par>
                                <p:cTn id="50" presetID="42"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childTnLst>
                          </p:cTn>
                        </p:par>
                        <p:par>
                          <p:cTn id="55" fill="hold">
                            <p:stCondLst>
                              <p:cond delay="8000"/>
                            </p:stCondLst>
                            <p:childTnLst>
                              <p:par>
                                <p:cTn id="56" presetID="42"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par>
                          <p:cTn id="61" fill="hold">
                            <p:stCondLst>
                              <p:cond delay="9000"/>
                            </p:stCondLst>
                            <p:childTnLst>
                              <p:par>
                                <p:cTn id="62" presetID="42"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anim calcmode="lin" valueType="num">
                                      <p:cBhvr>
                                        <p:cTn id="65" dur="1000" fill="hold"/>
                                        <p:tgtEl>
                                          <p:spTgt spid="21"/>
                                        </p:tgtEl>
                                        <p:attrNameLst>
                                          <p:attrName>ppt_x</p:attrName>
                                        </p:attrNameLst>
                                      </p:cBhvr>
                                      <p:tavLst>
                                        <p:tav tm="0">
                                          <p:val>
                                            <p:strVal val="#ppt_x"/>
                                          </p:val>
                                        </p:tav>
                                        <p:tav tm="100000">
                                          <p:val>
                                            <p:strVal val="#ppt_x"/>
                                          </p:val>
                                        </p:tav>
                                      </p:tavLst>
                                    </p:anim>
                                    <p:anim calcmode="lin" valueType="num">
                                      <p:cBhvr>
                                        <p:cTn id="6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9" grpId="0" animBg="1"/>
      <p:bldP spid="10" grpId="0" animBg="1"/>
      <p:bldP spid="11" grpId="0" animBg="1"/>
      <p:bldP spid="13" grpId="0" animBg="1"/>
      <p:bldP spid="14" grpId="0" animBg="1"/>
      <p:bldP spid="15" grpId="0" animBg="1"/>
      <p:bldP spid="17"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925" y="293370"/>
            <a:ext cx="892937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Prediction Methodology Commonly Used in Papers</a:t>
            </a:r>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4" name="矩形 53"/>
          <p:cNvSpPr/>
          <p:nvPr/>
        </p:nvSpPr>
        <p:spPr>
          <a:xfrm>
            <a:off x="3111051" y="1516308"/>
            <a:ext cx="2139950" cy="368300"/>
          </a:xfrm>
          <a:prstGeom prst="rect">
            <a:avLst/>
          </a:prstGeom>
        </p:spPr>
        <p:txBody>
          <a:bodyPr wrap="none">
            <a:spAutoFit/>
          </a:bodyPr>
          <a:lstStyle/>
          <a:p>
            <a:pPr indent="0" algn="l">
              <a:buFont typeface="Wingdings" panose="05000000000000000000" charset="0"/>
              <a:buNone/>
            </a:pP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Download data</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55" name="矩形 54"/>
          <p:cNvSpPr/>
          <p:nvPr/>
        </p:nvSpPr>
        <p:spPr>
          <a:xfrm>
            <a:off x="5029386" y="1610368"/>
            <a:ext cx="2958242" cy="460375"/>
          </a:xfrm>
          <a:prstGeom prst="rect">
            <a:avLst/>
          </a:prstGeom>
        </p:spPr>
        <p:txBody>
          <a:bodyPr wrap="square">
            <a:spAutoFit/>
          </a:bodyPr>
          <a:lstStyle/>
          <a:p>
            <a:pPr>
              <a:lnSpc>
                <a:spcPct val="200000"/>
              </a:lnSpc>
            </a:pPr>
            <a:r>
              <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6" name="矩形 55"/>
          <p:cNvSpPr/>
          <p:nvPr/>
        </p:nvSpPr>
        <p:spPr>
          <a:xfrm>
            <a:off x="1317625" y="3058795"/>
            <a:ext cx="3715385" cy="1198880"/>
          </a:xfrm>
          <a:prstGeom prst="rect">
            <a:avLst/>
          </a:prstGeom>
        </p:spPr>
        <p:txBody>
          <a:bodyPr wrap="square">
            <a:spAutoFit/>
          </a:bodyPr>
          <a:lstStyle/>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Pre-process the data to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eliminate any missing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information.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57" name="矩形 56"/>
          <p:cNvSpPr/>
          <p:nvPr/>
        </p:nvSpPr>
        <p:spPr>
          <a:xfrm>
            <a:off x="5020731" y="3460914"/>
            <a:ext cx="2958242" cy="460375"/>
          </a:xfrm>
          <a:prstGeom prst="rect">
            <a:avLst/>
          </a:prstGeom>
        </p:spPr>
        <p:txBody>
          <a:bodyPr wrap="square">
            <a:spAutoFit/>
          </a:bodyPr>
          <a:lstStyle/>
          <a:p>
            <a:pPr>
              <a:lnSpc>
                <a:spcPct val="200000"/>
              </a:lnSpc>
            </a:pPr>
            <a:r>
              <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8" name="矩形 57"/>
          <p:cNvSpPr/>
          <p:nvPr/>
        </p:nvSpPr>
        <p:spPr>
          <a:xfrm>
            <a:off x="1317625" y="2310765"/>
            <a:ext cx="3366770" cy="922020"/>
          </a:xfrm>
          <a:prstGeom prst="rect">
            <a:avLst/>
          </a:prstGeom>
        </p:spPr>
        <p:txBody>
          <a:bodyPr wrap="square">
            <a:spAutoFit/>
          </a:bodyPr>
          <a:lstStyle/>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Import the necessary libraries </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and the diabetic dataset.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矩形 58"/>
          <p:cNvSpPr/>
          <p:nvPr/>
        </p:nvSpPr>
        <p:spPr>
          <a:xfrm>
            <a:off x="5020731" y="5311460"/>
            <a:ext cx="2958242" cy="460375"/>
          </a:xfrm>
          <a:prstGeom prst="rect">
            <a:avLst/>
          </a:prstGeom>
        </p:spPr>
        <p:txBody>
          <a:bodyPr wrap="square">
            <a:spAutoFit/>
          </a:bodyPr>
          <a:lstStyle/>
          <a:p>
            <a:pPr>
              <a:lnSpc>
                <a:spcPct val="200000"/>
              </a:lnSpc>
            </a:pPr>
            <a:r>
              <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0" name="矩形 59"/>
          <p:cNvSpPr/>
          <p:nvPr/>
        </p:nvSpPr>
        <p:spPr>
          <a:xfrm>
            <a:off x="1432560" y="4088765"/>
            <a:ext cx="3600450" cy="1476375"/>
          </a:xfrm>
          <a:prstGeom prst="rect">
            <a:avLst/>
          </a:prstGeom>
        </p:spPr>
        <p:txBody>
          <a:bodyPr wrap="square">
            <a:spAutoFit/>
          </a:bodyPr>
          <a:lstStyle/>
          <a:p>
            <a:pPr indent="0" algn="l">
              <a:buFont typeface="Wingdings" panose="05000000000000000000" charset="0"/>
              <a:buNone/>
            </a:pP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Divide the dataset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between 80% Training and</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20% Test sets using a percentage </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split.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61" name="矩形 60"/>
          <p:cNvSpPr/>
          <p:nvPr/>
        </p:nvSpPr>
        <p:spPr>
          <a:xfrm>
            <a:off x="9092731" y="1641249"/>
            <a:ext cx="2958242" cy="460375"/>
          </a:xfrm>
          <a:prstGeom prst="rect">
            <a:avLst/>
          </a:prstGeom>
        </p:spPr>
        <p:txBody>
          <a:bodyPr wrap="square">
            <a:spAutoFit/>
          </a:bodyPr>
          <a:lstStyle/>
          <a:p>
            <a:pPr>
              <a:lnSpc>
                <a:spcPct val="200000"/>
              </a:lnSpc>
            </a:pPr>
            <a:r>
              <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2" name="矩形 61"/>
          <p:cNvSpPr/>
          <p:nvPr/>
        </p:nvSpPr>
        <p:spPr>
          <a:xfrm>
            <a:off x="1149350" y="5342890"/>
            <a:ext cx="4454525" cy="1198880"/>
          </a:xfrm>
          <a:prstGeom prst="rect">
            <a:avLst/>
          </a:prstGeom>
        </p:spPr>
        <p:txBody>
          <a:bodyPr wrap="square">
            <a:spAutoFit/>
          </a:bodyPr>
          <a:lstStyle/>
          <a:p>
            <a:pPr indent="0" algn="l">
              <a:buFont typeface="Wingdings" panose="05000000000000000000" charset="0"/>
              <a:buNone/>
            </a:pP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Choose a machine learning method, </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such as K-Nearest Neighbor, </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Support Vector Machin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63" name="矩形 62"/>
          <p:cNvSpPr/>
          <p:nvPr/>
        </p:nvSpPr>
        <p:spPr>
          <a:xfrm>
            <a:off x="9084076" y="3491795"/>
            <a:ext cx="2958242" cy="460375"/>
          </a:xfrm>
          <a:prstGeom prst="rect">
            <a:avLst/>
          </a:prstGeom>
        </p:spPr>
        <p:txBody>
          <a:bodyPr wrap="square">
            <a:spAutoFit/>
          </a:bodyPr>
          <a:lstStyle/>
          <a:p>
            <a:pPr>
              <a:lnSpc>
                <a:spcPct val="200000"/>
              </a:lnSpc>
            </a:pPr>
            <a:r>
              <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4" name="矩形 63"/>
          <p:cNvSpPr/>
          <p:nvPr/>
        </p:nvSpPr>
        <p:spPr>
          <a:xfrm>
            <a:off x="7382510" y="5069840"/>
            <a:ext cx="4032250" cy="1476375"/>
          </a:xfrm>
          <a:prstGeom prst="rect">
            <a:avLst/>
          </a:prstGeom>
        </p:spPr>
        <p:txBody>
          <a:bodyPr wrap="square">
            <a:spAutoFit/>
          </a:bodyPr>
          <a:lstStyle/>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Using the training set, </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create a classifier</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model using </a:t>
            </a: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the stated machine learning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technique.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65" name="矩形 64"/>
          <p:cNvSpPr/>
          <p:nvPr/>
        </p:nvSpPr>
        <p:spPr>
          <a:xfrm>
            <a:off x="9084076" y="5342341"/>
            <a:ext cx="2958242" cy="460375"/>
          </a:xfrm>
          <a:prstGeom prst="rect">
            <a:avLst/>
          </a:prstGeom>
        </p:spPr>
        <p:txBody>
          <a:bodyPr wrap="square">
            <a:spAutoFit/>
          </a:bodyPr>
          <a:lstStyle/>
          <a:p>
            <a:pPr>
              <a:lnSpc>
                <a:spcPct val="200000"/>
              </a:lnSpc>
            </a:pPr>
            <a:r>
              <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0" name="组合 19"/>
          <p:cNvGrpSpPr/>
          <p:nvPr/>
        </p:nvGrpSpPr>
        <p:grpSpPr>
          <a:xfrm>
            <a:off x="4143537" y="2101698"/>
            <a:ext cx="4239084" cy="3382802"/>
            <a:chOff x="3940972" y="1998828"/>
            <a:chExt cx="4239084" cy="3382802"/>
          </a:xfrm>
        </p:grpSpPr>
        <p:sp>
          <p:nvSpPr>
            <p:cNvPr id="21" name="KSO_Shape"/>
            <p:cNvSpPr/>
            <p:nvPr/>
          </p:nvSpPr>
          <p:spPr bwMode="auto">
            <a:xfrm rot="16200000">
              <a:off x="3476467" y="2841709"/>
              <a:ext cx="3382802" cy="1697039"/>
            </a:xfrm>
            <a:custGeom>
              <a:avLst/>
              <a:gdLst>
                <a:gd name="T0" fmla="*/ 8328012 w 2470"/>
                <a:gd name="T1" fmla="*/ 621028830 h 1243"/>
                <a:gd name="T2" fmla="*/ 41043881 w 2470"/>
                <a:gd name="T3" fmla="*/ 478943869 h 1243"/>
                <a:gd name="T4" fmla="*/ 101716974 w 2470"/>
                <a:gd name="T5" fmla="*/ 349883920 h 1243"/>
                <a:gd name="T6" fmla="*/ 187372561 w 2470"/>
                <a:gd name="T7" fmla="*/ 235031467 h 1243"/>
                <a:gd name="T8" fmla="*/ 296822138 w 2470"/>
                <a:gd name="T9" fmla="*/ 137348873 h 1243"/>
                <a:gd name="T10" fmla="*/ 418168324 w 2470"/>
                <a:gd name="T11" fmla="*/ 65713997 h 1243"/>
                <a:gd name="T12" fmla="*/ 551411119 w 2470"/>
                <a:gd name="T13" fmla="*/ 20128376 h 1243"/>
                <a:gd name="T14" fmla="*/ 697145933 w 2470"/>
                <a:gd name="T15" fmla="*/ 592011 h 1243"/>
                <a:gd name="T16" fmla="*/ 847043982 w 2470"/>
                <a:gd name="T17" fmla="*/ 7104133 h 1243"/>
                <a:gd name="T18" fmla="*/ 986830105 w 2470"/>
                <a:gd name="T19" fmla="*/ 40257521 h 1243"/>
                <a:gd name="T20" fmla="*/ 1114124982 w 2470"/>
                <a:gd name="T21" fmla="*/ 97683363 h 1243"/>
                <a:gd name="T22" fmla="*/ 1229522478 w 2470"/>
                <a:gd name="T23" fmla="*/ 183525736 h 1243"/>
                <a:gd name="T24" fmla="*/ 1328265492 w 2470"/>
                <a:gd name="T25" fmla="*/ 290682044 h 1243"/>
                <a:gd name="T26" fmla="*/ 1401429832 w 2470"/>
                <a:gd name="T27" fmla="*/ 413229872 h 1243"/>
                <a:gd name="T28" fmla="*/ 1448421632 w 2470"/>
                <a:gd name="T29" fmla="*/ 548209932 h 1243"/>
                <a:gd name="T30" fmla="*/ 1468050844 w 2470"/>
                <a:gd name="T31" fmla="*/ 696807015 h 1243"/>
                <a:gd name="T32" fmla="*/ 1262238346 w 2470"/>
                <a:gd name="T33" fmla="*/ 707463214 h 1243"/>
                <a:gd name="T34" fmla="*/ 1258074340 w 2470"/>
                <a:gd name="T35" fmla="*/ 651813405 h 1243"/>
                <a:gd name="T36" fmla="*/ 1248557053 w 2470"/>
                <a:gd name="T37" fmla="*/ 597939630 h 1243"/>
                <a:gd name="T38" fmla="*/ 1234281121 w 2470"/>
                <a:gd name="T39" fmla="*/ 548209932 h 1243"/>
                <a:gd name="T40" fmla="*/ 1215841184 w 2470"/>
                <a:gd name="T41" fmla="*/ 500257036 h 1243"/>
                <a:gd name="T42" fmla="*/ 1192047966 w 2470"/>
                <a:gd name="T43" fmla="*/ 454671415 h 1243"/>
                <a:gd name="T44" fmla="*/ 1164090741 w 2470"/>
                <a:gd name="T45" fmla="*/ 412045850 h 1243"/>
                <a:gd name="T46" fmla="*/ 1131374872 w 2470"/>
                <a:gd name="T47" fmla="*/ 372380340 h 1243"/>
                <a:gd name="T48" fmla="*/ 1094494998 w 2470"/>
                <a:gd name="T49" fmla="*/ 335082874 h 1243"/>
                <a:gd name="T50" fmla="*/ 1054641164 w 2470"/>
                <a:gd name="T51" fmla="*/ 301930255 h 1243"/>
                <a:gd name="T52" fmla="*/ 1011813370 w 2470"/>
                <a:gd name="T53" fmla="*/ 274104966 h 1243"/>
                <a:gd name="T54" fmla="*/ 967200893 w 2470"/>
                <a:gd name="T55" fmla="*/ 251608546 h 1243"/>
                <a:gd name="T56" fmla="*/ 919613684 w 2470"/>
                <a:gd name="T57" fmla="*/ 232663423 h 1243"/>
                <a:gd name="T58" fmla="*/ 870242563 w 2470"/>
                <a:gd name="T59" fmla="*/ 218455157 h 1243"/>
                <a:gd name="T60" fmla="*/ 817897482 w 2470"/>
                <a:gd name="T61" fmla="*/ 209574991 h 1243"/>
                <a:gd name="T62" fmla="*/ 763172308 w 2470"/>
                <a:gd name="T63" fmla="*/ 204838903 h 1243"/>
                <a:gd name="T64" fmla="*/ 707257858 w 2470"/>
                <a:gd name="T65" fmla="*/ 204838903 h 1243"/>
                <a:gd name="T66" fmla="*/ 651938818 w 2470"/>
                <a:gd name="T67" fmla="*/ 209574991 h 1243"/>
                <a:gd name="T68" fmla="*/ 600187603 w 2470"/>
                <a:gd name="T69" fmla="*/ 218455157 h 1243"/>
                <a:gd name="T70" fmla="*/ 550221844 w 2470"/>
                <a:gd name="T71" fmla="*/ 232663423 h 1243"/>
                <a:gd name="T72" fmla="*/ 503230045 w 2470"/>
                <a:gd name="T73" fmla="*/ 251608546 h 1243"/>
                <a:gd name="T74" fmla="*/ 458022158 w 2470"/>
                <a:gd name="T75" fmla="*/ 274104966 h 1243"/>
                <a:gd name="T76" fmla="*/ 415789002 w 2470"/>
                <a:gd name="T77" fmla="*/ 301930255 h 1243"/>
                <a:gd name="T78" fmla="*/ 375935168 w 2470"/>
                <a:gd name="T79" fmla="*/ 335082874 h 1243"/>
                <a:gd name="T80" fmla="*/ 338460656 w 2470"/>
                <a:gd name="T81" fmla="*/ 372380340 h 1243"/>
                <a:gd name="T82" fmla="*/ 306339425 w 2470"/>
                <a:gd name="T83" fmla="*/ 412045850 h 1243"/>
                <a:gd name="T84" fmla="*/ 277192925 w 2470"/>
                <a:gd name="T85" fmla="*/ 454671415 h 1243"/>
                <a:gd name="T86" fmla="*/ 254588982 w 2470"/>
                <a:gd name="T87" fmla="*/ 500257036 h 1243"/>
                <a:gd name="T88" fmla="*/ 235554407 w 2470"/>
                <a:gd name="T89" fmla="*/ 548209932 h 1243"/>
                <a:gd name="T90" fmla="*/ 221278476 w 2470"/>
                <a:gd name="T91" fmla="*/ 597939630 h 1243"/>
                <a:gd name="T92" fmla="*/ 211761188 w 2470"/>
                <a:gd name="T93" fmla="*/ 651813405 h 1243"/>
                <a:gd name="T94" fmla="*/ 207002545 w 2470"/>
                <a:gd name="T95" fmla="*/ 707463214 h 124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470" h="1243">
                  <a:moveTo>
                    <a:pt x="0" y="1243"/>
                  </a:moveTo>
                  <a:lnTo>
                    <a:pt x="3" y="1177"/>
                  </a:lnTo>
                  <a:lnTo>
                    <a:pt x="6" y="1113"/>
                  </a:lnTo>
                  <a:lnTo>
                    <a:pt x="14" y="1049"/>
                  </a:lnTo>
                  <a:lnTo>
                    <a:pt x="23" y="986"/>
                  </a:lnTo>
                  <a:lnTo>
                    <a:pt x="35" y="926"/>
                  </a:lnTo>
                  <a:lnTo>
                    <a:pt x="51" y="867"/>
                  </a:lnTo>
                  <a:lnTo>
                    <a:pt x="69" y="809"/>
                  </a:lnTo>
                  <a:lnTo>
                    <a:pt x="91" y="752"/>
                  </a:lnTo>
                  <a:lnTo>
                    <a:pt x="114" y="698"/>
                  </a:lnTo>
                  <a:lnTo>
                    <a:pt x="140" y="643"/>
                  </a:lnTo>
                  <a:lnTo>
                    <a:pt x="171" y="591"/>
                  </a:lnTo>
                  <a:lnTo>
                    <a:pt x="202" y="541"/>
                  </a:lnTo>
                  <a:lnTo>
                    <a:pt x="237" y="491"/>
                  </a:lnTo>
                  <a:lnTo>
                    <a:pt x="276" y="444"/>
                  </a:lnTo>
                  <a:lnTo>
                    <a:pt x="315" y="397"/>
                  </a:lnTo>
                  <a:lnTo>
                    <a:pt x="359" y="352"/>
                  </a:lnTo>
                  <a:lnTo>
                    <a:pt x="405" y="310"/>
                  </a:lnTo>
                  <a:lnTo>
                    <a:pt x="452" y="269"/>
                  </a:lnTo>
                  <a:lnTo>
                    <a:pt x="499" y="232"/>
                  </a:lnTo>
                  <a:lnTo>
                    <a:pt x="548" y="198"/>
                  </a:lnTo>
                  <a:lnTo>
                    <a:pt x="599" y="165"/>
                  </a:lnTo>
                  <a:lnTo>
                    <a:pt x="651" y="136"/>
                  </a:lnTo>
                  <a:lnTo>
                    <a:pt x="703" y="111"/>
                  </a:lnTo>
                  <a:lnTo>
                    <a:pt x="757" y="87"/>
                  </a:lnTo>
                  <a:lnTo>
                    <a:pt x="813" y="68"/>
                  </a:lnTo>
                  <a:lnTo>
                    <a:pt x="869" y="49"/>
                  </a:lnTo>
                  <a:lnTo>
                    <a:pt x="927" y="34"/>
                  </a:lnTo>
                  <a:lnTo>
                    <a:pt x="986" y="22"/>
                  </a:lnTo>
                  <a:lnTo>
                    <a:pt x="1047" y="12"/>
                  </a:lnTo>
                  <a:lnTo>
                    <a:pt x="1108" y="5"/>
                  </a:lnTo>
                  <a:lnTo>
                    <a:pt x="1172" y="1"/>
                  </a:lnTo>
                  <a:lnTo>
                    <a:pt x="1236" y="0"/>
                  </a:lnTo>
                  <a:lnTo>
                    <a:pt x="1300" y="1"/>
                  </a:lnTo>
                  <a:lnTo>
                    <a:pt x="1363" y="5"/>
                  </a:lnTo>
                  <a:lnTo>
                    <a:pt x="1424" y="12"/>
                  </a:lnTo>
                  <a:lnTo>
                    <a:pt x="1485" y="22"/>
                  </a:lnTo>
                  <a:lnTo>
                    <a:pt x="1544" y="34"/>
                  </a:lnTo>
                  <a:lnTo>
                    <a:pt x="1602" y="49"/>
                  </a:lnTo>
                  <a:lnTo>
                    <a:pt x="1659" y="68"/>
                  </a:lnTo>
                  <a:lnTo>
                    <a:pt x="1714" y="87"/>
                  </a:lnTo>
                  <a:lnTo>
                    <a:pt x="1768" y="111"/>
                  </a:lnTo>
                  <a:lnTo>
                    <a:pt x="1822" y="136"/>
                  </a:lnTo>
                  <a:lnTo>
                    <a:pt x="1873" y="165"/>
                  </a:lnTo>
                  <a:lnTo>
                    <a:pt x="1924" y="198"/>
                  </a:lnTo>
                  <a:lnTo>
                    <a:pt x="1971" y="232"/>
                  </a:lnTo>
                  <a:lnTo>
                    <a:pt x="2019" y="269"/>
                  </a:lnTo>
                  <a:lnTo>
                    <a:pt x="2067" y="310"/>
                  </a:lnTo>
                  <a:lnTo>
                    <a:pt x="2111" y="352"/>
                  </a:lnTo>
                  <a:lnTo>
                    <a:pt x="2155" y="397"/>
                  </a:lnTo>
                  <a:lnTo>
                    <a:pt x="2196" y="444"/>
                  </a:lnTo>
                  <a:lnTo>
                    <a:pt x="2233" y="491"/>
                  </a:lnTo>
                  <a:lnTo>
                    <a:pt x="2268" y="541"/>
                  </a:lnTo>
                  <a:lnTo>
                    <a:pt x="2301" y="591"/>
                  </a:lnTo>
                  <a:lnTo>
                    <a:pt x="2330" y="643"/>
                  </a:lnTo>
                  <a:lnTo>
                    <a:pt x="2356" y="698"/>
                  </a:lnTo>
                  <a:lnTo>
                    <a:pt x="2380" y="752"/>
                  </a:lnTo>
                  <a:lnTo>
                    <a:pt x="2401" y="809"/>
                  </a:lnTo>
                  <a:lnTo>
                    <a:pt x="2419" y="867"/>
                  </a:lnTo>
                  <a:lnTo>
                    <a:pt x="2435" y="926"/>
                  </a:lnTo>
                  <a:lnTo>
                    <a:pt x="2448" y="986"/>
                  </a:lnTo>
                  <a:lnTo>
                    <a:pt x="2458" y="1049"/>
                  </a:lnTo>
                  <a:lnTo>
                    <a:pt x="2465" y="1113"/>
                  </a:lnTo>
                  <a:lnTo>
                    <a:pt x="2468" y="1177"/>
                  </a:lnTo>
                  <a:lnTo>
                    <a:pt x="2470" y="1243"/>
                  </a:lnTo>
                  <a:lnTo>
                    <a:pt x="2123" y="1243"/>
                  </a:lnTo>
                  <a:lnTo>
                    <a:pt x="2123" y="1219"/>
                  </a:lnTo>
                  <a:lnTo>
                    <a:pt x="2122" y="1195"/>
                  </a:lnTo>
                  <a:lnTo>
                    <a:pt x="2121" y="1171"/>
                  </a:lnTo>
                  <a:lnTo>
                    <a:pt x="2120" y="1147"/>
                  </a:lnTo>
                  <a:lnTo>
                    <a:pt x="2117" y="1124"/>
                  </a:lnTo>
                  <a:lnTo>
                    <a:pt x="2115" y="1101"/>
                  </a:lnTo>
                  <a:lnTo>
                    <a:pt x="2111" y="1078"/>
                  </a:lnTo>
                  <a:lnTo>
                    <a:pt x="2108" y="1055"/>
                  </a:lnTo>
                  <a:lnTo>
                    <a:pt x="2104" y="1033"/>
                  </a:lnTo>
                  <a:lnTo>
                    <a:pt x="2099" y="1010"/>
                  </a:lnTo>
                  <a:lnTo>
                    <a:pt x="2093" y="988"/>
                  </a:lnTo>
                  <a:lnTo>
                    <a:pt x="2088" y="968"/>
                  </a:lnTo>
                  <a:lnTo>
                    <a:pt x="2082" y="946"/>
                  </a:lnTo>
                  <a:lnTo>
                    <a:pt x="2075" y="926"/>
                  </a:lnTo>
                  <a:lnTo>
                    <a:pt x="2068" y="905"/>
                  </a:lnTo>
                  <a:lnTo>
                    <a:pt x="2060" y="885"/>
                  </a:lnTo>
                  <a:lnTo>
                    <a:pt x="2052" y="864"/>
                  </a:lnTo>
                  <a:lnTo>
                    <a:pt x="2044" y="845"/>
                  </a:lnTo>
                  <a:lnTo>
                    <a:pt x="2034" y="824"/>
                  </a:lnTo>
                  <a:lnTo>
                    <a:pt x="2024" y="805"/>
                  </a:lnTo>
                  <a:lnTo>
                    <a:pt x="2015" y="787"/>
                  </a:lnTo>
                  <a:lnTo>
                    <a:pt x="2004" y="768"/>
                  </a:lnTo>
                  <a:lnTo>
                    <a:pt x="1993" y="749"/>
                  </a:lnTo>
                  <a:lnTo>
                    <a:pt x="1981" y="731"/>
                  </a:lnTo>
                  <a:lnTo>
                    <a:pt x="1969" y="713"/>
                  </a:lnTo>
                  <a:lnTo>
                    <a:pt x="1957" y="696"/>
                  </a:lnTo>
                  <a:lnTo>
                    <a:pt x="1945" y="678"/>
                  </a:lnTo>
                  <a:lnTo>
                    <a:pt x="1931" y="661"/>
                  </a:lnTo>
                  <a:lnTo>
                    <a:pt x="1917" y="644"/>
                  </a:lnTo>
                  <a:lnTo>
                    <a:pt x="1902" y="629"/>
                  </a:lnTo>
                  <a:lnTo>
                    <a:pt x="1888" y="612"/>
                  </a:lnTo>
                  <a:lnTo>
                    <a:pt x="1872" y="596"/>
                  </a:lnTo>
                  <a:lnTo>
                    <a:pt x="1857" y="580"/>
                  </a:lnTo>
                  <a:lnTo>
                    <a:pt x="1840" y="566"/>
                  </a:lnTo>
                  <a:lnTo>
                    <a:pt x="1824" y="552"/>
                  </a:lnTo>
                  <a:lnTo>
                    <a:pt x="1807" y="537"/>
                  </a:lnTo>
                  <a:lnTo>
                    <a:pt x="1790" y="524"/>
                  </a:lnTo>
                  <a:lnTo>
                    <a:pt x="1773" y="510"/>
                  </a:lnTo>
                  <a:lnTo>
                    <a:pt x="1755" y="498"/>
                  </a:lnTo>
                  <a:lnTo>
                    <a:pt x="1737" y="486"/>
                  </a:lnTo>
                  <a:lnTo>
                    <a:pt x="1720" y="474"/>
                  </a:lnTo>
                  <a:lnTo>
                    <a:pt x="1701" y="463"/>
                  </a:lnTo>
                  <a:lnTo>
                    <a:pt x="1683" y="454"/>
                  </a:lnTo>
                  <a:lnTo>
                    <a:pt x="1665" y="443"/>
                  </a:lnTo>
                  <a:lnTo>
                    <a:pt x="1645" y="433"/>
                  </a:lnTo>
                  <a:lnTo>
                    <a:pt x="1626" y="425"/>
                  </a:lnTo>
                  <a:lnTo>
                    <a:pt x="1607" y="416"/>
                  </a:lnTo>
                  <a:lnTo>
                    <a:pt x="1586" y="408"/>
                  </a:lnTo>
                  <a:lnTo>
                    <a:pt x="1567" y="401"/>
                  </a:lnTo>
                  <a:lnTo>
                    <a:pt x="1546" y="393"/>
                  </a:lnTo>
                  <a:lnTo>
                    <a:pt x="1526" y="386"/>
                  </a:lnTo>
                  <a:lnTo>
                    <a:pt x="1505" y="380"/>
                  </a:lnTo>
                  <a:lnTo>
                    <a:pt x="1484" y="374"/>
                  </a:lnTo>
                  <a:lnTo>
                    <a:pt x="1463" y="369"/>
                  </a:lnTo>
                  <a:lnTo>
                    <a:pt x="1441" y="364"/>
                  </a:lnTo>
                  <a:lnTo>
                    <a:pt x="1420" y="361"/>
                  </a:lnTo>
                  <a:lnTo>
                    <a:pt x="1398" y="357"/>
                  </a:lnTo>
                  <a:lnTo>
                    <a:pt x="1375" y="354"/>
                  </a:lnTo>
                  <a:lnTo>
                    <a:pt x="1352" y="351"/>
                  </a:lnTo>
                  <a:lnTo>
                    <a:pt x="1330" y="349"/>
                  </a:lnTo>
                  <a:lnTo>
                    <a:pt x="1306" y="348"/>
                  </a:lnTo>
                  <a:lnTo>
                    <a:pt x="1283" y="346"/>
                  </a:lnTo>
                  <a:lnTo>
                    <a:pt x="1260" y="345"/>
                  </a:lnTo>
                  <a:lnTo>
                    <a:pt x="1236" y="345"/>
                  </a:lnTo>
                  <a:lnTo>
                    <a:pt x="1212" y="345"/>
                  </a:lnTo>
                  <a:lnTo>
                    <a:pt x="1189" y="346"/>
                  </a:lnTo>
                  <a:lnTo>
                    <a:pt x="1165" y="348"/>
                  </a:lnTo>
                  <a:lnTo>
                    <a:pt x="1142" y="349"/>
                  </a:lnTo>
                  <a:lnTo>
                    <a:pt x="1119" y="351"/>
                  </a:lnTo>
                  <a:lnTo>
                    <a:pt x="1096" y="354"/>
                  </a:lnTo>
                  <a:lnTo>
                    <a:pt x="1074" y="357"/>
                  </a:lnTo>
                  <a:lnTo>
                    <a:pt x="1053" y="361"/>
                  </a:lnTo>
                  <a:lnTo>
                    <a:pt x="1031" y="364"/>
                  </a:lnTo>
                  <a:lnTo>
                    <a:pt x="1009" y="369"/>
                  </a:lnTo>
                  <a:lnTo>
                    <a:pt x="988" y="374"/>
                  </a:lnTo>
                  <a:lnTo>
                    <a:pt x="967" y="380"/>
                  </a:lnTo>
                  <a:lnTo>
                    <a:pt x="945" y="386"/>
                  </a:lnTo>
                  <a:lnTo>
                    <a:pt x="925" y="393"/>
                  </a:lnTo>
                  <a:lnTo>
                    <a:pt x="906" y="401"/>
                  </a:lnTo>
                  <a:lnTo>
                    <a:pt x="885" y="408"/>
                  </a:lnTo>
                  <a:lnTo>
                    <a:pt x="866" y="416"/>
                  </a:lnTo>
                  <a:lnTo>
                    <a:pt x="846" y="425"/>
                  </a:lnTo>
                  <a:lnTo>
                    <a:pt x="827" y="433"/>
                  </a:lnTo>
                  <a:lnTo>
                    <a:pt x="808" y="443"/>
                  </a:lnTo>
                  <a:lnTo>
                    <a:pt x="788" y="454"/>
                  </a:lnTo>
                  <a:lnTo>
                    <a:pt x="770" y="463"/>
                  </a:lnTo>
                  <a:lnTo>
                    <a:pt x="752" y="474"/>
                  </a:lnTo>
                  <a:lnTo>
                    <a:pt x="734" y="486"/>
                  </a:lnTo>
                  <a:lnTo>
                    <a:pt x="716" y="498"/>
                  </a:lnTo>
                  <a:lnTo>
                    <a:pt x="699" y="510"/>
                  </a:lnTo>
                  <a:lnTo>
                    <a:pt x="682" y="524"/>
                  </a:lnTo>
                  <a:lnTo>
                    <a:pt x="665" y="537"/>
                  </a:lnTo>
                  <a:lnTo>
                    <a:pt x="648" y="552"/>
                  </a:lnTo>
                  <a:lnTo>
                    <a:pt x="632" y="566"/>
                  </a:lnTo>
                  <a:lnTo>
                    <a:pt x="616" y="580"/>
                  </a:lnTo>
                  <a:lnTo>
                    <a:pt x="600" y="596"/>
                  </a:lnTo>
                  <a:lnTo>
                    <a:pt x="585" y="612"/>
                  </a:lnTo>
                  <a:lnTo>
                    <a:pt x="569" y="629"/>
                  </a:lnTo>
                  <a:lnTo>
                    <a:pt x="554" y="644"/>
                  </a:lnTo>
                  <a:lnTo>
                    <a:pt x="541" y="661"/>
                  </a:lnTo>
                  <a:lnTo>
                    <a:pt x="527" y="678"/>
                  </a:lnTo>
                  <a:lnTo>
                    <a:pt x="515" y="696"/>
                  </a:lnTo>
                  <a:lnTo>
                    <a:pt x="501" y="713"/>
                  </a:lnTo>
                  <a:lnTo>
                    <a:pt x="489" y="731"/>
                  </a:lnTo>
                  <a:lnTo>
                    <a:pt x="478" y="749"/>
                  </a:lnTo>
                  <a:lnTo>
                    <a:pt x="466" y="768"/>
                  </a:lnTo>
                  <a:lnTo>
                    <a:pt x="457" y="787"/>
                  </a:lnTo>
                  <a:lnTo>
                    <a:pt x="446" y="805"/>
                  </a:lnTo>
                  <a:lnTo>
                    <a:pt x="436" y="824"/>
                  </a:lnTo>
                  <a:lnTo>
                    <a:pt x="428" y="845"/>
                  </a:lnTo>
                  <a:lnTo>
                    <a:pt x="419" y="864"/>
                  </a:lnTo>
                  <a:lnTo>
                    <a:pt x="411" y="885"/>
                  </a:lnTo>
                  <a:lnTo>
                    <a:pt x="402" y="905"/>
                  </a:lnTo>
                  <a:lnTo>
                    <a:pt x="396" y="926"/>
                  </a:lnTo>
                  <a:lnTo>
                    <a:pt x="389" y="946"/>
                  </a:lnTo>
                  <a:lnTo>
                    <a:pt x="383" y="968"/>
                  </a:lnTo>
                  <a:lnTo>
                    <a:pt x="377" y="988"/>
                  </a:lnTo>
                  <a:lnTo>
                    <a:pt x="372" y="1010"/>
                  </a:lnTo>
                  <a:lnTo>
                    <a:pt x="367" y="1033"/>
                  </a:lnTo>
                  <a:lnTo>
                    <a:pt x="364" y="1055"/>
                  </a:lnTo>
                  <a:lnTo>
                    <a:pt x="359" y="1078"/>
                  </a:lnTo>
                  <a:lnTo>
                    <a:pt x="356" y="1101"/>
                  </a:lnTo>
                  <a:lnTo>
                    <a:pt x="354" y="1124"/>
                  </a:lnTo>
                  <a:lnTo>
                    <a:pt x="352" y="1147"/>
                  </a:lnTo>
                  <a:lnTo>
                    <a:pt x="349" y="1171"/>
                  </a:lnTo>
                  <a:lnTo>
                    <a:pt x="348" y="1195"/>
                  </a:lnTo>
                  <a:lnTo>
                    <a:pt x="348" y="1219"/>
                  </a:lnTo>
                  <a:lnTo>
                    <a:pt x="347" y="1243"/>
                  </a:lnTo>
                  <a:lnTo>
                    <a:pt x="0" y="1243"/>
                  </a:lnTo>
                  <a:close/>
                </a:path>
              </a:pathLst>
            </a:custGeom>
            <a:solidFill>
              <a:srgbClr val="C00000">
                <a:alpha val="50196"/>
              </a:srgbClr>
            </a:solidFill>
            <a:ln w="9525">
              <a:noFill/>
              <a:round/>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22" name="KSO_Shape"/>
            <p:cNvSpPr/>
            <p:nvPr/>
          </p:nvSpPr>
          <p:spPr bwMode="auto">
            <a:xfrm rot="5400000" flipH="1">
              <a:off x="5335004" y="2841709"/>
              <a:ext cx="3382802" cy="1697039"/>
            </a:xfrm>
            <a:custGeom>
              <a:avLst/>
              <a:gdLst>
                <a:gd name="T0" fmla="*/ 8328012 w 2470"/>
                <a:gd name="T1" fmla="*/ 621028830 h 1243"/>
                <a:gd name="T2" fmla="*/ 41043881 w 2470"/>
                <a:gd name="T3" fmla="*/ 478943869 h 1243"/>
                <a:gd name="T4" fmla="*/ 101716974 w 2470"/>
                <a:gd name="T5" fmla="*/ 349883920 h 1243"/>
                <a:gd name="T6" fmla="*/ 187372561 w 2470"/>
                <a:gd name="T7" fmla="*/ 235031467 h 1243"/>
                <a:gd name="T8" fmla="*/ 296822138 w 2470"/>
                <a:gd name="T9" fmla="*/ 137348873 h 1243"/>
                <a:gd name="T10" fmla="*/ 418168324 w 2470"/>
                <a:gd name="T11" fmla="*/ 65713997 h 1243"/>
                <a:gd name="T12" fmla="*/ 551411119 w 2470"/>
                <a:gd name="T13" fmla="*/ 20128376 h 1243"/>
                <a:gd name="T14" fmla="*/ 697145933 w 2470"/>
                <a:gd name="T15" fmla="*/ 592011 h 1243"/>
                <a:gd name="T16" fmla="*/ 847043982 w 2470"/>
                <a:gd name="T17" fmla="*/ 7104133 h 1243"/>
                <a:gd name="T18" fmla="*/ 986830105 w 2470"/>
                <a:gd name="T19" fmla="*/ 40257521 h 1243"/>
                <a:gd name="T20" fmla="*/ 1114124982 w 2470"/>
                <a:gd name="T21" fmla="*/ 97683363 h 1243"/>
                <a:gd name="T22" fmla="*/ 1229522478 w 2470"/>
                <a:gd name="T23" fmla="*/ 183525736 h 1243"/>
                <a:gd name="T24" fmla="*/ 1328265492 w 2470"/>
                <a:gd name="T25" fmla="*/ 290682044 h 1243"/>
                <a:gd name="T26" fmla="*/ 1401429832 w 2470"/>
                <a:gd name="T27" fmla="*/ 413229872 h 1243"/>
                <a:gd name="T28" fmla="*/ 1448421632 w 2470"/>
                <a:gd name="T29" fmla="*/ 548209932 h 1243"/>
                <a:gd name="T30" fmla="*/ 1468050844 w 2470"/>
                <a:gd name="T31" fmla="*/ 696807015 h 1243"/>
                <a:gd name="T32" fmla="*/ 1262238346 w 2470"/>
                <a:gd name="T33" fmla="*/ 707463214 h 1243"/>
                <a:gd name="T34" fmla="*/ 1258074340 w 2470"/>
                <a:gd name="T35" fmla="*/ 651813405 h 1243"/>
                <a:gd name="T36" fmla="*/ 1248557053 w 2470"/>
                <a:gd name="T37" fmla="*/ 597939630 h 1243"/>
                <a:gd name="T38" fmla="*/ 1234281121 w 2470"/>
                <a:gd name="T39" fmla="*/ 548209932 h 1243"/>
                <a:gd name="T40" fmla="*/ 1215841184 w 2470"/>
                <a:gd name="T41" fmla="*/ 500257036 h 1243"/>
                <a:gd name="T42" fmla="*/ 1192047966 w 2470"/>
                <a:gd name="T43" fmla="*/ 454671415 h 1243"/>
                <a:gd name="T44" fmla="*/ 1164090741 w 2470"/>
                <a:gd name="T45" fmla="*/ 412045850 h 1243"/>
                <a:gd name="T46" fmla="*/ 1131374872 w 2470"/>
                <a:gd name="T47" fmla="*/ 372380340 h 1243"/>
                <a:gd name="T48" fmla="*/ 1094494998 w 2470"/>
                <a:gd name="T49" fmla="*/ 335082874 h 1243"/>
                <a:gd name="T50" fmla="*/ 1054641164 w 2470"/>
                <a:gd name="T51" fmla="*/ 301930255 h 1243"/>
                <a:gd name="T52" fmla="*/ 1011813370 w 2470"/>
                <a:gd name="T53" fmla="*/ 274104966 h 1243"/>
                <a:gd name="T54" fmla="*/ 967200893 w 2470"/>
                <a:gd name="T55" fmla="*/ 251608546 h 1243"/>
                <a:gd name="T56" fmla="*/ 919613684 w 2470"/>
                <a:gd name="T57" fmla="*/ 232663423 h 1243"/>
                <a:gd name="T58" fmla="*/ 870242563 w 2470"/>
                <a:gd name="T59" fmla="*/ 218455157 h 1243"/>
                <a:gd name="T60" fmla="*/ 817897482 w 2470"/>
                <a:gd name="T61" fmla="*/ 209574991 h 1243"/>
                <a:gd name="T62" fmla="*/ 763172308 w 2470"/>
                <a:gd name="T63" fmla="*/ 204838903 h 1243"/>
                <a:gd name="T64" fmla="*/ 707257858 w 2470"/>
                <a:gd name="T65" fmla="*/ 204838903 h 1243"/>
                <a:gd name="T66" fmla="*/ 651938818 w 2470"/>
                <a:gd name="T67" fmla="*/ 209574991 h 1243"/>
                <a:gd name="T68" fmla="*/ 600187603 w 2470"/>
                <a:gd name="T69" fmla="*/ 218455157 h 1243"/>
                <a:gd name="T70" fmla="*/ 550221844 w 2470"/>
                <a:gd name="T71" fmla="*/ 232663423 h 1243"/>
                <a:gd name="T72" fmla="*/ 503230045 w 2470"/>
                <a:gd name="T73" fmla="*/ 251608546 h 1243"/>
                <a:gd name="T74" fmla="*/ 458022158 w 2470"/>
                <a:gd name="T75" fmla="*/ 274104966 h 1243"/>
                <a:gd name="T76" fmla="*/ 415789002 w 2470"/>
                <a:gd name="T77" fmla="*/ 301930255 h 1243"/>
                <a:gd name="T78" fmla="*/ 375935168 w 2470"/>
                <a:gd name="T79" fmla="*/ 335082874 h 1243"/>
                <a:gd name="T80" fmla="*/ 338460656 w 2470"/>
                <a:gd name="T81" fmla="*/ 372380340 h 1243"/>
                <a:gd name="T82" fmla="*/ 306339425 w 2470"/>
                <a:gd name="T83" fmla="*/ 412045850 h 1243"/>
                <a:gd name="T84" fmla="*/ 277192925 w 2470"/>
                <a:gd name="T85" fmla="*/ 454671415 h 1243"/>
                <a:gd name="T86" fmla="*/ 254588982 w 2470"/>
                <a:gd name="T87" fmla="*/ 500257036 h 1243"/>
                <a:gd name="T88" fmla="*/ 235554407 w 2470"/>
                <a:gd name="T89" fmla="*/ 548209932 h 1243"/>
                <a:gd name="T90" fmla="*/ 221278476 w 2470"/>
                <a:gd name="T91" fmla="*/ 597939630 h 1243"/>
                <a:gd name="T92" fmla="*/ 211761188 w 2470"/>
                <a:gd name="T93" fmla="*/ 651813405 h 1243"/>
                <a:gd name="T94" fmla="*/ 207002545 w 2470"/>
                <a:gd name="T95" fmla="*/ 707463214 h 124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470" h="1243">
                  <a:moveTo>
                    <a:pt x="0" y="1243"/>
                  </a:moveTo>
                  <a:lnTo>
                    <a:pt x="3" y="1177"/>
                  </a:lnTo>
                  <a:lnTo>
                    <a:pt x="6" y="1113"/>
                  </a:lnTo>
                  <a:lnTo>
                    <a:pt x="14" y="1049"/>
                  </a:lnTo>
                  <a:lnTo>
                    <a:pt x="23" y="986"/>
                  </a:lnTo>
                  <a:lnTo>
                    <a:pt x="35" y="926"/>
                  </a:lnTo>
                  <a:lnTo>
                    <a:pt x="51" y="867"/>
                  </a:lnTo>
                  <a:lnTo>
                    <a:pt x="69" y="809"/>
                  </a:lnTo>
                  <a:lnTo>
                    <a:pt x="91" y="752"/>
                  </a:lnTo>
                  <a:lnTo>
                    <a:pt x="114" y="698"/>
                  </a:lnTo>
                  <a:lnTo>
                    <a:pt x="140" y="643"/>
                  </a:lnTo>
                  <a:lnTo>
                    <a:pt x="171" y="591"/>
                  </a:lnTo>
                  <a:lnTo>
                    <a:pt x="202" y="541"/>
                  </a:lnTo>
                  <a:lnTo>
                    <a:pt x="237" y="491"/>
                  </a:lnTo>
                  <a:lnTo>
                    <a:pt x="276" y="444"/>
                  </a:lnTo>
                  <a:lnTo>
                    <a:pt x="315" y="397"/>
                  </a:lnTo>
                  <a:lnTo>
                    <a:pt x="359" y="352"/>
                  </a:lnTo>
                  <a:lnTo>
                    <a:pt x="405" y="310"/>
                  </a:lnTo>
                  <a:lnTo>
                    <a:pt x="452" y="269"/>
                  </a:lnTo>
                  <a:lnTo>
                    <a:pt x="499" y="232"/>
                  </a:lnTo>
                  <a:lnTo>
                    <a:pt x="548" y="198"/>
                  </a:lnTo>
                  <a:lnTo>
                    <a:pt x="599" y="165"/>
                  </a:lnTo>
                  <a:lnTo>
                    <a:pt x="651" y="136"/>
                  </a:lnTo>
                  <a:lnTo>
                    <a:pt x="703" y="111"/>
                  </a:lnTo>
                  <a:lnTo>
                    <a:pt x="757" y="87"/>
                  </a:lnTo>
                  <a:lnTo>
                    <a:pt x="813" y="68"/>
                  </a:lnTo>
                  <a:lnTo>
                    <a:pt x="869" y="49"/>
                  </a:lnTo>
                  <a:lnTo>
                    <a:pt x="927" y="34"/>
                  </a:lnTo>
                  <a:lnTo>
                    <a:pt x="986" y="22"/>
                  </a:lnTo>
                  <a:lnTo>
                    <a:pt x="1047" y="12"/>
                  </a:lnTo>
                  <a:lnTo>
                    <a:pt x="1108" y="5"/>
                  </a:lnTo>
                  <a:lnTo>
                    <a:pt x="1172" y="1"/>
                  </a:lnTo>
                  <a:lnTo>
                    <a:pt x="1236" y="0"/>
                  </a:lnTo>
                  <a:lnTo>
                    <a:pt x="1300" y="1"/>
                  </a:lnTo>
                  <a:lnTo>
                    <a:pt x="1363" y="5"/>
                  </a:lnTo>
                  <a:lnTo>
                    <a:pt x="1424" y="12"/>
                  </a:lnTo>
                  <a:lnTo>
                    <a:pt x="1485" y="22"/>
                  </a:lnTo>
                  <a:lnTo>
                    <a:pt x="1544" y="34"/>
                  </a:lnTo>
                  <a:lnTo>
                    <a:pt x="1602" y="49"/>
                  </a:lnTo>
                  <a:lnTo>
                    <a:pt x="1659" y="68"/>
                  </a:lnTo>
                  <a:lnTo>
                    <a:pt x="1714" y="87"/>
                  </a:lnTo>
                  <a:lnTo>
                    <a:pt x="1768" y="111"/>
                  </a:lnTo>
                  <a:lnTo>
                    <a:pt x="1822" y="136"/>
                  </a:lnTo>
                  <a:lnTo>
                    <a:pt x="1873" y="165"/>
                  </a:lnTo>
                  <a:lnTo>
                    <a:pt x="1924" y="198"/>
                  </a:lnTo>
                  <a:lnTo>
                    <a:pt x="1971" y="232"/>
                  </a:lnTo>
                  <a:lnTo>
                    <a:pt x="2019" y="269"/>
                  </a:lnTo>
                  <a:lnTo>
                    <a:pt x="2067" y="310"/>
                  </a:lnTo>
                  <a:lnTo>
                    <a:pt x="2111" y="352"/>
                  </a:lnTo>
                  <a:lnTo>
                    <a:pt x="2155" y="397"/>
                  </a:lnTo>
                  <a:lnTo>
                    <a:pt x="2196" y="444"/>
                  </a:lnTo>
                  <a:lnTo>
                    <a:pt x="2233" y="491"/>
                  </a:lnTo>
                  <a:lnTo>
                    <a:pt x="2268" y="541"/>
                  </a:lnTo>
                  <a:lnTo>
                    <a:pt x="2301" y="591"/>
                  </a:lnTo>
                  <a:lnTo>
                    <a:pt x="2330" y="643"/>
                  </a:lnTo>
                  <a:lnTo>
                    <a:pt x="2356" y="698"/>
                  </a:lnTo>
                  <a:lnTo>
                    <a:pt x="2380" y="752"/>
                  </a:lnTo>
                  <a:lnTo>
                    <a:pt x="2401" y="809"/>
                  </a:lnTo>
                  <a:lnTo>
                    <a:pt x="2419" y="867"/>
                  </a:lnTo>
                  <a:lnTo>
                    <a:pt x="2435" y="926"/>
                  </a:lnTo>
                  <a:lnTo>
                    <a:pt x="2448" y="986"/>
                  </a:lnTo>
                  <a:lnTo>
                    <a:pt x="2458" y="1049"/>
                  </a:lnTo>
                  <a:lnTo>
                    <a:pt x="2465" y="1113"/>
                  </a:lnTo>
                  <a:lnTo>
                    <a:pt x="2468" y="1177"/>
                  </a:lnTo>
                  <a:lnTo>
                    <a:pt x="2470" y="1243"/>
                  </a:lnTo>
                  <a:lnTo>
                    <a:pt x="2123" y="1243"/>
                  </a:lnTo>
                  <a:lnTo>
                    <a:pt x="2123" y="1219"/>
                  </a:lnTo>
                  <a:lnTo>
                    <a:pt x="2122" y="1195"/>
                  </a:lnTo>
                  <a:lnTo>
                    <a:pt x="2121" y="1171"/>
                  </a:lnTo>
                  <a:lnTo>
                    <a:pt x="2120" y="1147"/>
                  </a:lnTo>
                  <a:lnTo>
                    <a:pt x="2117" y="1124"/>
                  </a:lnTo>
                  <a:lnTo>
                    <a:pt x="2115" y="1101"/>
                  </a:lnTo>
                  <a:lnTo>
                    <a:pt x="2111" y="1078"/>
                  </a:lnTo>
                  <a:lnTo>
                    <a:pt x="2108" y="1055"/>
                  </a:lnTo>
                  <a:lnTo>
                    <a:pt x="2104" y="1033"/>
                  </a:lnTo>
                  <a:lnTo>
                    <a:pt x="2099" y="1010"/>
                  </a:lnTo>
                  <a:lnTo>
                    <a:pt x="2093" y="988"/>
                  </a:lnTo>
                  <a:lnTo>
                    <a:pt x="2088" y="968"/>
                  </a:lnTo>
                  <a:lnTo>
                    <a:pt x="2082" y="946"/>
                  </a:lnTo>
                  <a:lnTo>
                    <a:pt x="2075" y="926"/>
                  </a:lnTo>
                  <a:lnTo>
                    <a:pt x="2068" y="905"/>
                  </a:lnTo>
                  <a:lnTo>
                    <a:pt x="2060" y="885"/>
                  </a:lnTo>
                  <a:lnTo>
                    <a:pt x="2052" y="864"/>
                  </a:lnTo>
                  <a:lnTo>
                    <a:pt x="2044" y="845"/>
                  </a:lnTo>
                  <a:lnTo>
                    <a:pt x="2034" y="824"/>
                  </a:lnTo>
                  <a:lnTo>
                    <a:pt x="2024" y="805"/>
                  </a:lnTo>
                  <a:lnTo>
                    <a:pt x="2015" y="787"/>
                  </a:lnTo>
                  <a:lnTo>
                    <a:pt x="2004" y="768"/>
                  </a:lnTo>
                  <a:lnTo>
                    <a:pt x="1993" y="749"/>
                  </a:lnTo>
                  <a:lnTo>
                    <a:pt x="1981" y="731"/>
                  </a:lnTo>
                  <a:lnTo>
                    <a:pt x="1969" y="713"/>
                  </a:lnTo>
                  <a:lnTo>
                    <a:pt x="1957" y="696"/>
                  </a:lnTo>
                  <a:lnTo>
                    <a:pt x="1945" y="678"/>
                  </a:lnTo>
                  <a:lnTo>
                    <a:pt x="1931" y="661"/>
                  </a:lnTo>
                  <a:lnTo>
                    <a:pt x="1917" y="644"/>
                  </a:lnTo>
                  <a:lnTo>
                    <a:pt x="1902" y="629"/>
                  </a:lnTo>
                  <a:lnTo>
                    <a:pt x="1888" y="612"/>
                  </a:lnTo>
                  <a:lnTo>
                    <a:pt x="1872" y="596"/>
                  </a:lnTo>
                  <a:lnTo>
                    <a:pt x="1857" y="580"/>
                  </a:lnTo>
                  <a:lnTo>
                    <a:pt x="1840" y="566"/>
                  </a:lnTo>
                  <a:lnTo>
                    <a:pt x="1824" y="552"/>
                  </a:lnTo>
                  <a:lnTo>
                    <a:pt x="1807" y="537"/>
                  </a:lnTo>
                  <a:lnTo>
                    <a:pt x="1790" y="524"/>
                  </a:lnTo>
                  <a:lnTo>
                    <a:pt x="1773" y="510"/>
                  </a:lnTo>
                  <a:lnTo>
                    <a:pt x="1755" y="498"/>
                  </a:lnTo>
                  <a:lnTo>
                    <a:pt x="1737" y="486"/>
                  </a:lnTo>
                  <a:lnTo>
                    <a:pt x="1720" y="474"/>
                  </a:lnTo>
                  <a:lnTo>
                    <a:pt x="1701" y="463"/>
                  </a:lnTo>
                  <a:lnTo>
                    <a:pt x="1683" y="454"/>
                  </a:lnTo>
                  <a:lnTo>
                    <a:pt x="1665" y="443"/>
                  </a:lnTo>
                  <a:lnTo>
                    <a:pt x="1645" y="433"/>
                  </a:lnTo>
                  <a:lnTo>
                    <a:pt x="1626" y="425"/>
                  </a:lnTo>
                  <a:lnTo>
                    <a:pt x="1607" y="416"/>
                  </a:lnTo>
                  <a:lnTo>
                    <a:pt x="1586" y="408"/>
                  </a:lnTo>
                  <a:lnTo>
                    <a:pt x="1567" y="401"/>
                  </a:lnTo>
                  <a:lnTo>
                    <a:pt x="1546" y="393"/>
                  </a:lnTo>
                  <a:lnTo>
                    <a:pt x="1526" y="386"/>
                  </a:lnTo>
                  <a:lnTo>
                    <a:pt x="1505" y="380"/>
                  </a:lnTo>
                  <a:lnTo>
                    <a:pt x="1484" y="374"/>
                  </a:lnTo>
                  <a:lnTo>
                    <a:pt x="1463" y="369"/>
                  </a:lnTo>
                  <a:lnTo>
                    <a:pt x="1441" y="364"/>
                  </a:lnTo>
                  <a:lnTo>
                    <a:pt x="1420" y="361"/>
                  </a:lnTo>
                  <a:lnTo>
                    <a:pt x="1398" y="357"/>
                  </a:lnTo>
                  <a:lnTo>
                    <a:pt x="1375" y="354"/>
                  </a:lnTo>
                  <a:lnTo>
                    <a:pt x="1352" y="351"/>
                  </a:lnTo>
                  <a:lnTo>
                    <a:pt x="1330" y="349"/>
                  </a:lnTo>
                  <a:lnTo>
                    <a:pt x="1306" y="348"/>
                  </a:lnTo>
                  <a:lnTo>
                    <a:pt x="1283" y="346"/>
                  </a:lnTo>
                  <a:lnTo>
                    <a:pt x="1260" y="345"/>
                  </a:lnTo>
                  <a:lnTo>
                    <a:pt x="1236" y="345"/>
                  </a:lnTo>
                  <a:lnTo>
                    <a:pt x="1212" y="345"/>
                  </a:lnTo>
                  <a:lnTo>
                    <a:pt x="1189" y="346"/>
                  </a:lnTo>
                  <a:lnTo>
                    <a:pt x="1165" y="348"/>
                  </a:lnTo>
                  <a:lnTo>
                    <a:pt x="1142" y="349"/>
                  </a:lnTo>
                  <a:lnTo>
                    <a:pt x="1119" y="351"/>
                  </a:lnTo>
                  <a:lnTo>
                    <a:pt x="1096" y="354"/>
                  </a:lnTo>
                  <a:lnTo>
                    <a:pt x="1074" y="357"/>
                  </a:lnTo>
                  <a:lnTo>
                    <a:pt x="1053" y="361"/>
                  </a:lnTo>
                  <a:lnTo>
                    <a:pt x="1031" y="364"/>
                  </a:lnTo>
                  <a:lnTo>
                    <a:pt x="1009" y="369"/>
                  </a:lnTo>
                  <a:lnTo>
                    <a:pt x="988" y="374"/>
                  </a:lnTo>
                  <a:lnTo>
                    <a:pt x="967" y="380"/>
                  </a:lnTo>
                  <a:lnTo>
                    <a:pt x="945" y="386"/>
                  </a:lnTo>
                  <a:lnTo>
                    <a:pt x="925" y="393"/>
                  </a:lnTo>
                  <a:lnTo>
                    <a:pt x="906" y="401"/>
                  </a:lnTo>
                  <a:lnTo>
                    <a:pt x="885" y="408"/>
                  </a:lnTo>
                  <a:lnTo>
                    <a:pt x="866" y="416"/>
                  </a:lnTo>
                  <a:lnTo>
                    <a:pt x="846" y="425"/>
                  </a:lnTo>
                  <a:lnTo>
                    <a:pt x="827" y="433"/>
                  </a:lnTo>
                  <a:lnTo>
                    <a:pt x="808" y="443"/>
                  </a:lnTo>
                  <a:lnTo>
                    <a:pt x="788" y="454"/>
                  </a:lnTo>
                  <a:lnTo>
                    <a:pt x="770" y="463"/>
                  </a:lnTo>
                  <a:lnTo>
                    <a:pt x="752" y="474"/>
                  </a:lnTo>
                  <a:lnTo>
                    <a:pt x="734" y="486"/>
                  </a:lnTo>
                  <a:lnTo>
                    <a:pt x="716" y="498"/>
                  </a:lnTo>
                  <a:lnTo>
                    <a:pt x="699" y="510"/>
                  </a:lnTo>
                  <a:lnTo>
                    <a:pt x="682" y="524"/>
                  </a:lnTo>
                  <a:lnTo>
                    <a:pt x="665" y="537"/>
                  </a:lnTo>
                  <a:lnTo>
                    <a:pt x="648" y="552"/>
                  </a:lnTo>
                  <a:lnTo>
                    <a:pt x="632" y="566"/>
                  </a:lnTo>
                  <a:lnTo>
                    <a:pt x="616" y="580"/>
                  </a:lnTo>
                  <a:lnTo>
                    <a:pt x="600" y="596"/>
                  </a:lnTo>
                  <a:lnTo>
                    <a:pt x="585" y="612"/>
                  </a:lnTo>
                  <a:lnTo>
                    <a:pt x="569" y="629"/>
                  </a:lnTo>
                  <a:lnTo>
                    <a:pt x="554" y="644"/>
                  </a:lnTo>
                  <a:lnTo>
                    <a:pt x="541" y="661"/>
                  </a:lnTo>
                  <a:lnTo>
                    <a:pt x="527" y="678"/>
                  </a:lnTo>
                  <a:lnTo>
                    <a:pt x="515" y="696"/>
                  </a:lnTo>
                  <a:lnTo>
                    <a:pt x="501" y="713"/>
                  </a:lnTo>
                  <a:lnTo>
                    <a:pt x="489" y="731"/>
                  </a:lnTo>
                  <a:lnTo>
                    <a:pt x="478" y="749"/>
                  </a:lnTo>
                  <a:lnTo>
                    <a:pt x="466" y="768"/>
                  </a:lnTo>
                  <a:lnTo>
                    <a:pt x="457" y="787"/>
                  </a:lnTo>
                  <a:lnTo>
                    <a:pt x="446" y="805"/>
                  </a:lnTo>
                  <a:lnTo>
                    <a:pt x="436" y="824"/>
                  </a:lnTo>
                  <a:lnTo>
                    <a:pt x="428" y="845"/>
                  </a:lnTo>
                  <a:lnTo>
                    <a:pt x="419" y="864"/>
                  </a:lnTo>
                  <a:lnTo>
                    <a:pt x="411" y="885"/>
                  </a:lnTo>
                  <a:lnTo>
                    <a:pt x="402" y="905"/>
                  </a:lnTo>
                  <a:lnTo>
                    <a:pt x="396" y="926"/>
                  </a:lnTo>
                  <a:lnTo>
                    <a:pt x="389" y="946"/>
                  </a:lnTo>
                  <a:lnTo>
                    <a:pt x="383" y="968"/>
                  </a:lnTo>
                  <a:lnTo>
                    <a:pt x="377" y="988"/>
                  </a:lnTo>
                  <a:lnTo>
                    <a:pt x="372" y="1010"/>
                  </a:lnTo>
                  <a:lnTo>
                    <a:pt x="367" y="1033"/>
                  </a:lnTo>
                  <a:lnTo>
                    <a:pt x="364" y="1055"/>
                  </a:lnTo>
                  <a:lnTo>
                    <a:pt x="359" y="1078"/>
                  </a:lnTo>
                  <a:lnTo>
                    <a:pt x="356" y="1101"/>
                  </a:lnTo>
                  <a:lnTo>
                    <a:pt x="354" y="1124"/>
                  </a:lnTo>
                  <a:lnTo>
                    <a:pt x="352" y="1147"/>
                  </a:lnTo>
                  <a:lnTo>
                    <a:pt x="349" y="1171"/>
                  </a:lnTo>
                  <a:lnTo>
                    <a:pt x="348" y="1195"/>
                  </a:lnTo>
                  <a:lnTo>
                    <a:pt x="348" y="1219"/>
                  </a:lnTo>
                  <a:lnTo>
                    <a:pt x="347" y="1243"/>
                  </a:lnTo>
                  <a:lnTo>
                    <a:pt x="0" y="1243"/>
                  </a:lnTo>
                  <a:close/>
                </a:path>
              </a:pathLst>
            </a:custGeom>
            <a:solidFill>
              <a:srgbClr val="C00000">
                <a:alpha val="50196"/>
              </a:srgbClr>
            </a:solidFill>
            <a:ln w="9525">
              <a:noFill/>
              <a:round/>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23" name="椭圆 22"/>
            <p:cNvSpPr/>
            <p:nvPr/>
          </p:nvSpPr>
          <p:spPr>
            <a:xfrm>
              <a:off x="4621429" y="2090353"/>
              <a:ext cx="929104" cy="92910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24" name="椭圆 23"/>
            <p:cNvSpPr/>
            <p:nvPr/>
          </p:nvSpPr>
          <p:spPr>
            <a:xfrm>
              <a:off x="6698988" y="2090353"/>
              <a:ext cx="929104" cy="92910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25" name="椭圆 24"/>
            <p:cNvSpPr/>
            <p:nvPr/>
          </p:nvSpPr>
          <p:spPr>
            <a:xfrm>
              <a:off x="4599647" y="4414994"/>
              <a:ext cx="929104" cy="92910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26" name="椭圆 25"/>
            <p:cNvSpPr/>
            <p:nvPr/>
          </p:nvSpPr>
          <p:spPr>
            <a:xfrm>
              <a:off x="6677206" y="4414994"/>
              <a:ext cx="929104" cy="92910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27" name="椭圆 26"/>
            <p:cNvSpPr/>
            <p:nvPr/>
          </p:nvSpPr>
          <p:spPr>
            <a:xfrm>
              <a:off x="3940972" y="3225676"/>
              <a:ext cx="929104" cy="92910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28" name="椭圆 27"/>
            <p:cNvSpPr/>
            <p:nvPr/>
          </p:nvSpPr>
          <p:spPr>
            <a:xfrm>
              <a:off x="7250952" y="3225676"/>
              <a:ext cx="929104" cy="92910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29" name="图形 28" descr="救护车"/>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721644" y="4583594"/>
              <a:ext cx="591904" cy="591904"/>
            </a:xfrm>
            <a:prstGeom prst="rect">
              <a:avLst/>
            </a:prstGeom>
          </p:spPr>
        </p:pic>
        <p:pic>
          <p:nvPicPr>
            <p:cNvPr id="30" name="图形 29" descr="医院"/>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1020" y="4521232"/>
              <a:ext cx="591904" cy="591904"/>
            </a:xfrm>
            <a:prstGeom prst="rect">
              <a:avLst/>
            </a:prstGeom>
          </p:spPr>
        </p:pic>
        <p:pic>
          <p:nvPicPr>
            <p:cNvPr id="31" name="图形 30" descr="搏动的心"/>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19552" y="3394276"/>
              <a:ext cx="591904" cy="591904"/>
            </a:xfrm>
            <a:prstGeom prst="rect">
              <a:avLst/>
            </a:prstGeom>
          </p:spPr>
        </p:pic>
        <p:pic>
          <p:nvPicPr>
            <p:cNvPr id="32" name="图形 31" descr="医学"/>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3563" y="3394276"/>
              <a:ext cx="591904" cy="591904"/>
            </a:xfrm>
            <a:prstGeom prst="rect">
              <a:avLst/>
            </a:prstGeom>
          </p:spPr>
        </p:pic>
        <p:pic>
          <p:nvPicPr>
            <p:cNvPr id="33" name="图形 32" descr="针"/>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92802" y="2234711"/>
              <a:ext cx="591904" cy="591904"/>
            </a:xfrm>
            <a:prstGeom prst="rect">
              <a:avLst/>
            </a:prstGeom>
          </p:spPr>
        </p:pic>
        <p:pic>
          <p:nvPicPr>
            <p:cNvPr id="34" name="图形 33" descr="听诊器"/>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86094" y="2207713"/>
              <a:ext cx="591904" cy="591904"/>
            </a:xfrm>
            <a:prstGeom prst="rect">
              <a:avLst/>
            </a:prstGeom>
          </p:spPr>
        </p:pic>
      </p:grpSp>
      <p:sp>
        <p:nvSpPr>
          <p:cNvPr id="6" name="Text Box 5"/>
          <p:cNvSpPr txBox="1"/>
          <p:nvPr/>
        </p:nvSpPr>
        <p:spPr>
          <a:xfrm>
            <a:off x="8381365" y="3851275"/>
            <a:ext cx="3252470" cy="922020"/>
          </a:xfrm>
          <a:prstGeom prst="rect">
            <a:avLst/>
          </a:prstGeom>
          <a:noFill/>
        </p:spPr>
        <p:txBody>
          <a:bodyPr wrap="square" rtlCol="0" anchor="t">
            <a:spAutoFit/>
          </a:bodyPr>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      Using the test set, test the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   Classifier model for the stated machine learning algorithm.</a:t>
            </a:r>
            <a:endParaRPr lang="en-US"/>
          </a:p>
        </p:txBody>
      </p:sp>
      <p:sp>
        <p:nvSpPr>
          <p:cNvPr id="7" name="Text Box 6"/>
          <p:cNvSpPr txBox="1"/>
          <p:nvPr/>
        </p:nvSpPr>
        <p:spPr>
          <a:xfrm>
            <a:off x="7769225" y="2510155"/>
            <a:ext cx="3740785" cy="1198880"/>
          </a:xfrm>
          <a:prstGeom prst="rect">
            <a:avLst/>
          </a:prstGeom>
          <a:noFill/>
        </p:spPr>
        <p:txBody>
          <a:bodyPr wrap="square" rtlCol="0" anchor="t">
            <a:spAutoFit/>
          </a:bodyPr>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             Conduct a comparison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                 Evaluation of the outcomes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                   of each classifier's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                   experimental performance. </a:t>
            </a:r>
            <a:endParaRPr lang="en-US"/>
          </a:p>
        </p:txBody>
      </p:sp>
      <p:sp>
        <p:nvSpPr>
          <p:cNvPr id="8" name="Text Box 7"/>
          <p:cNvSpPr txBox="1"/>
          <p:nvPr/>
        </p:nvSpPr>
        <p:spPr>
          <a:xfrm>
            <a:off x="7095490" y="1445895"/>
            <a:ext cx="4170680" cy="922020"/>
          </a:xfrm>
          <a:prstGeom prst="rect">
            <a:avLst/>
          </a:prstGeom>
          <a:noFill/>
        </p:spPr>
        <p:txBody>
          <a:bodyPr wrap="square" rtlCol="0" anchor="t">
            <a:spAutoFit/>
          </a:bodyPr>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   After reviewing various metrics,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                select the best performing     </a:t>
            </a:r>
            <a:endPar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endParaRPr>
          </a:p>
          <a:p>
            <a:pPr indent="0" algn="l">
              <a:buFont typeface="Wingdings" panose="05000000000000000000" charset="0"/>
              <a:buNone/>
            </a:pP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                        algorithm.</a:t>
            </a:r>
            <a:endParaRPr lang="en-US"/>
          </a:p>
        </p:txBody>
      </p:sp>
      <p:pic>
        <p:nvPicPr>
          <p:cNvPr id="9" name="Picture 8"/>
          <p:cNvPicPr>
            <a:picLocks noChangeAspect="1"/>
          </p:cNvPicPr>
          <p:nvPr/>
        </p:nvPicPr>
        <p:blipFill>
          <a:blip r:embed="rId13"/>
          <a:stretch>
            <a:fillRect/>
          </a:stretch>
        </p:blipFill>
        <p:spPr>
          <a:xfrm rot="17580000">
            <a:off x="5695950" y="3098165"/>
            <a:ext cx="1295400" cy="1419860"/>
          </a:xfrm>
          <a:prstGeom prst="rect">
            <a:avLst/>
          </a:prstGeom>
        </p:spPr>
      </p:pic>
      <p:sp>
        <p:nvSpPr>
          <p:cNvPr id="13" name="Right Arrow 12"/>
          <p:cNvSpPr/>
          <p:nvPr/>
        </p:nvSpPr>
        <p:spPr>
          <a:xfrm>
            <a:off x="5994400" y="6000115"/>
            <a:ext cx="741680" cy="23368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pic>
        <p:nvPicPr>
          <p:cNvPr id="5" name="Content Placeholder 4"/>
          <p:cNvPicPr>
            <a:picLocks noChangeAspect="1"/>
          </p:cNvPicPr>
          <p:nvPr>
            <p:ph sz="half" idx="2"/>
          </p:nvPr>
        </p:nvPicPr>
        <p:blipFill>
          <a:blip r:embed="rId14"/>
          <a:srcRect t="8333" b="12917"/>
          <a:stretch>
            <a:fillRect/>
          </a:stretch>
        </p:blipFill>
        <p:spPr>
          <a:xfrm>
            <a:off x="5157470" y="2853055"/>
            <a:ext cx="2225040" cy="1920240"/>
          </a:xfrm>
          <a:prstGeom prst="ellipse">
            <a:avLst/>
          </a:prstGeom>
        </p:spPr>
      </p:pic>
      <p:sp>
        <p:nvSpPr>
          <p:cNvPr id="10" name="Curved Down Arrow 9"/>
          <p:cNvSpPr/>
          <p:nvPr/>
        </p:nvSpPr>
        <p:spPr>
          <a:xfrm rot="3060000" flipH="1">
            <a:off x="4840605" y="1393190"/>
            <a:ext cx="853440" cy="386080"/>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solidFill>
                <a:schemeClr val="tx1"/>
              </a:solidFill>
            </a:endParaRPr>
          </a:p>
        </p:txBody>
      </p:sp>
      <p:sp>
        <p:nvSpPr>
          <p:cNvPr id="15" name="Up Ribbon 14"/>
          <p:cNvSpPr/>
          <p:nvPr/>
        </p:nvSpPr>
        <p:spPr>
          <a:xfrm>
            <a:off x="2826385" y="1610360"/>
            <a:ext cx="284480" cy="162560"/>
          </a:xfrm>
          <a:prstGeom prst="ribbon2">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17" name="Up Ribbon 16"/>
          <p:cNvSpPr/>
          <p:nvPr/>
        </p:nvSpPr>
        <p:spPr>
          <a:xfrm>
            <a:off x="1229360" y="2439035"/>
            <a:ext cx="284480" cy="162560"/>
          </a:xfrm>
          <a:prstGeom prst="ribbon2">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19" name="Up Ribbon 18"/>
          <p:cNvSpPr/>
          <p:nvPr/>
        </p:nvSpPr>
        <p:spPr>
          <a:xfrm>
            <a:off x="6965950" y="1610360"/>
            <a:ext cx="284480" cy="162560"/>
          </a:xfrm>
          <a:prstGeom prst="ribbon2">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35" name="Up Ribbon 34"/>
          <p:cNvSpPr/>
          <p:nvPr/>
        </p:nvSpPr>
        <p:spPr>
          <a:xfrm>
            <a:off x="8444865" y="3952240"/>
            <a:ext cx="284480" cy="162560"/>
          </a:xfrm>
          <a:prstGeom prst="ribbon2">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36" name="Up Ribbon 35"/>
          <p:cNvSpPr/>
          <p:nvPr/>
        </p:nvSpPr>
        <p:spPr>
          <a:xfrm>
            <a:off x="7830820" y="5149215"/>
            <a:ext cx="284480" cy="162560"/>
          </a:xfrm>
          <a:prstGeom prst="ribbon2">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37" name="Up Ribbon 36"/>
          <p:cNvSpPr/>
          <p:nvPr/>
        </p:nvSpPr>
        <p:spPr>
          <a:xfrm>
            <a:off x="864870" y="5447030"/>
            <a:ext cx="284480" cy="162560"/>
          </a:xfrm>
          <a:prstGeom prst="ribbon2">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38" name="Up Ribbon 37"/>
          <p:cNvSpPr/>
          <p:nvPr/>
        </p:nvSpPr>
        <p:spPr>
          <a:xfrm>
            <a:off x="1019810" y="4137025"/>
            <a:ext cx="284480" cy="162560"/>
          </a:xfrm>
          <a:prstGeom prst="ribbon2">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39" name="Up Ribbon 38"/>
          <p:cNvSpPr/>
          <p:nvPr/>
        </p:nvSpPr>
        <p:spPr>
          <a:xfrm>
            <a:off x="1050925" y="3166110"/>
            <a:ext cx="284480" cy="162560"/>
          </a:xfrm>
          <a:prstGeom prst="ribbon2">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40" name="Up Ribbon 39"/>
          <p:cNvSpPr/>
          <p:nvPr/>
        </p:nvSpPr>
        <p:spPr>
          <a:xfrm>
            <a:off x="8160385" y="2672715"/>
            <a:ext cx="284480" cy="162560"/>
          </a:xfrm>
          <a:prstGeom prst="ribbon2">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anim calcmode="lin" valueType="num">
                                      <p:cBhvr>
                                        <p:cTn id="14" dur="1000" fill="hold"/>
                                        <p:tgtEl>
                                          <p:spTgt spid="55"/>
                                        </p:tgtEl>
                                        <p:attrNameLst>
                                          <p:attrName>ppt_x</p:attrName>
                                        </p:attrNameLst>
                                      </p:cBhvr>
                                      <p:tavLst>
                                        <p:tav tm="0">
                                          <p:val>
                                            <p:strVal val="#ppt_x"/>
                                          </p:val>
                                        </p:tav>
                                        <p:tav tm="100000">
                                          <p:val>
                                            <p:strVal val="#ppt_x"/>
                                          </p:val>
                                        </p:tav>
                                      </p:tavLst>
                                    </p:anim>
                                    <p:anim calcmode="lin" valueType="num">
                                      <p:cBhvr>
                                        <p:cTn id="15" dur="1000" fill="hold"/>
                                        <p:tgtEl>
                                          <p:spTgt spid="5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1000"/>
                                        <p:tgtEl>
                                          <p:spTgt spid="56"/>
                                        </p:tgtEl>
                                      </p:cBhvr>
                                    </p:animEffect>
                                    <p:anim calcmode="lin" valueType="num">
                                      <p:cBhvr>
                                        <p:cTn id="20" dur="1000" fill="hold"/>
                                        <p:tgtEl>
                                          <p:spTgt spid="56"/>
                                        </p:tgtEl>
                                        <p:attrNameLst>
                                          <p:attrName>ppt_x</p:attrName>
                                        </p:attrNameLst>
                                      </p:cBhvr>
                                      <p:tavLst>
                                        <p:tav tm="0">
                                          <p:val>
                                            <p:strVal val="#ppt_x"/>
                                          </p:val>
                                        </p:tav>
                                        <p:tav tm="100000">
                                          <p:val>
                                            <p:strVal val="#ppt_x"/>
                                          </p:val>
                                        </p:tav>
                                      </p:tavLst>
                                    </p:anim>
                                    <p:anim calcmode="lin" valueType="num">
                                      <p:cBhvr>
                                        <p:cTn id="21" dur="1000" fill="hold"/>
                                        <p:tgtEl>
                                          <p:spTgt spid="5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1000"/>
                                        <p:tgtEl>
                                          <p:spTgt spid="58"/>
                                        </p:tgtEl>
                                      </p:cBhvr>
                                    </p:animEffect>
                                    <p:anim calcmode="lin" valueType="num">
                                      <p:cBhvr>
                                        <p:cTn id="32" dur="1000" fill="hold"/>
                                        <p:tgtEl>
                                          <p:spTgt spid="58"/>
                                        </p:tgtEl>
                                        <p:attrNameLst>
                                          <p:attrName>ppt_x</p:attrName>
                                        </p:attrNameLst>
                                      </p:cBhvr>
                                      <p:tavLst>
                                        <p:tav tm="0">
                                          <p:val>
                                            <p:strVal val="#ppt_x"/>
                                          </p:val>
                                        </p:tav>
                                        <p:tav tm="100000">
                                          <p:val>
                                            <p:strVal val="#ppt_x"/>
                                          </p:val>
                                        </p:tav>
                                      </p:tavLst>
                                    </p:anim>
                                    <p:anim calcmode="lin" valueType="num">
                                      <p:cBhvr>
                                        <p:cTn id="33" dur="1000" fill="hold"/>
                                        <p:tgtEl>
                                          <p:spTgt spid="5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anim calcmode="lin" valueType="num">
                                      <p:cBhvr>
                                        <p:cTn id="38" dur="1000" fill="hold"/>
                                        <p:tgtEl>
                                          <p:spTgt spid="59"/>
                                        </p:tgtEl>
                                        <p:attrNameLst>
                                          <p:attrName>ppt_x</p:attrName>
                                        </p:attrNameLst>
                                      </p:cBhvr>
                                      <p:tavLst>
                                        <p:tav tm="0">
                                          <p:val>
                                            <p:strVal val="#ppt_x"/>
                                          </p:val>
                                        </p:tav>
                                        <p:tav tm="100000">
                                          <p:val>
                                            <p:strVal val="#ppt_x"/>
                                          </p:val>
                                        </p:tav>
                                      </p:tavLst>
                                    </p:anim>
                                    <p:anim calcmode="lin" valueType="num">
                                      <p:cBhvr>
                                        <p:cTn id="39" dur="1000" fill="hold"/>
                                        <p:tgtEl>
                                          <p:spTgt spid="59"/>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1000"/>
                                        <p:tgtEl>
                                          <p:spTgt spid="60"/>
                                        </p:tgtEl>
                                      </p:cBhvr>
                                    </p:animEffect>
                                    <p:anim calcmode="lin" valueType="num">
                                      <p:cBhvr>
                                        <p:cTn id="44" dur="1000" fill="hold"/>
                                        <p:tgtEl>
                                          <p:spTgt spid="60"/>
                                        </p:tgtEl>
                                        <p:attrNameLst>
                                          <p:attrName>ppt_x</p:attrName>
                                        </p:attrNameLst>
                                      </p:cBhvr>
                                      <p:tavLst>
                                        <p:tav tm="0">
                                          <p:val>
                                            <p:strVal val="#ppt_x"/>
                                          </p:val>
                                        </p:tav>
                                        <p:tav tm="100000">
                                          <p:val>
                                            <p:strVal val="#ppt_x"/>
                                          </p:val>
                                        </p:tav>
                                      </p:tavLst>
                                    </p:anim>
                                    <p:anim calcmode="lin" valueType="num">
                                      <p:cBhvr>
                                        <p:cTn id="45" dur="1000" fill="hold"/>
                                        <p:tgtEl>
                                          <p:spTgt spid="60"/>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1000"/>
                                        <p:tgtEl>
                                          <p:spTgt spid="61"/>
                                        </p:tgtEl>
                                      </p:cBhvr>
                                    </p:animEffect>
                                    <p:anim calcmode="lin" valueType="num">
                                      <p:cBhvr>
                                        <p:cTn id="50" dur="1000" fill="hold"/>
                                        <p:tgtEl>
                                          <p:spTgt spid="61"/>
                                        </p:tgtEl>
                                        <p:attrNameLst>
                                          <p:attrName>ppt_x</p:attrName>
                                        </p:attrNameLst>
                                      </p:cBhvr>
                                      <p:tavLst>
                                        <p:tav tm="0">
                                          <p:val>
                                            <p:strVal val="#ppt_x"/>
                                          </p:val>
                                        </p:tav>
                                        <p:tav tm="100000">
                                          <p:val>
                                            <p:strVal val="#ppt_x"/>
                                          </p:val>
                                        </p:tav>
                                      </p:tavLst>
                                    </p:anim>
                                    <p:anim calcmode="lin" valueType="num">
                                      <p:cBhvr>
                                        <p:cTn id="51" dur="1000" fill="hold"/>
                                        <p:tgtEl>
                                          <p:spTgt spid="61"/>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7" presetClass="entr" presetSubtype="0" fill="hold" grpId="0"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1000"/>
                                        <p:tgtEl>
                                          <p:spTgt spid="62"/>
                                        </p:tgtEl>
                                      </p:cBhvr>
                                    </p:animEffect>
                                    <p:anim calcmode="lin" valueType="num">
                                      <p:cBhvr>
                                        <p:cTn id="56" dur="1000" fill="hold"/>
                                        <p:tgtEl>
                                          <p:spTgt spid="62"/>
                                        </p:tgtEl>
                                        <p:attrNameLst>
                                          <p:attrName>ppt_x</p:attrName>
                                        </p:attrNameLst>
                                      </p:cBhvr>
                                      <p:tavLst>
                                        <p:tav tm="0">
                                          <p:val>
                                            <p:strVal val="#ppt_x"/>
                                          </p:val>
                                        </p:tav>
                                        <p:tav tm="100000">
                                          <p:val>
                                            <p:strVal val="#ppt_x"/>
                                          </p:val>
                                        </p:tav>
                                      </p:tavLst>
                                    </p:anim>
                                    <p:anim calcmode="lin" valueType="num">
                                      <p:cBhvr>
                                        <p:cTn id="57" dur="1000" fill="hold"/>
                                        <p:tgtEl>
                                          <p:spTgt spid="6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7" presetClass="entr" presetSubtype="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1000"/>
                                        <p:tgtEl>
                                          <p:spTgt spid="63"/>
                                        </p:tgtEl>
                                      </p:cBhvr>
                                    </p:animEffect>
                                    <p:anim calcmode="lin" valueType="num">
                                      <p:cBhvr>
                                        <p:cTn id="62" dur="1000" fill="hold"/>
                                        <p:tgtEl>
                                          <p:spTgt spid="63"/>
                                        </p:tgtEl>
                                        <p:attrNameLst>
                                          <p:attrName>ppt_x</p:attrName>
                                        </p:attrNameLst>
                                      </p:cBhvr>
                                      <p:tavLst>
                                        <p:tav tm="0">
                                          <p:val>
                                            <p:strVal val="#ppt_x"/>
                                          </p:val>
                                        </p:tav>
                                        <p:tav tm="100000">
                                          <p:val>
                                            <p:strVal val="#ppt_x"/>
                                          </p:val>
                                        </p:tav>
                                      </p:tavLst>
                                    </p:anim>
                                    <p:anim calcmode="lin" valueType="num">
                                      <p:cBhvr>
                                        <p:cTn id="63" dur="1000" fill="hold"/>
                                        <p:tgtEl>
                                          <p:spTgt spid="63"/>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7" presetClass="entr" presetSubtype="0" fill="hold" grpId="0"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1000"/>
                                        <p:tgtEl>
                                          <p:spTgt spid="64"/>
                                        </p:tgtEl>
                                      </p:cBhvr>
                                    </p:animEffect>
                                    <p:anim calcmode="lin" valueType="num">
                                      <p:cBhvr>
                                        <p:cTn id="68" dur="1000" fill="hold"/>
                                        <p:tgtEl>
                                          <p:spTgt spid="64"/>
                                        </p:tgtEl>
                                        <p:attrNameLst>
                                          <p:attrName>ppt_x</p:attrName>
                                        </p:attrNameLst>
                                      </p:cBhvr>
                                      <p:tavLst>
                                        <p:tav tm="0">
                                          <p:val>
                                            <p:strVal val="#ppt_x"/>
                                          </p:val>
                                        </p:tav>
                                        <p:tav tm="100000">
                                          <p:val>
                                            <p:strVal val="#ppt_x"/>
                                          </p:val>
                                        </p:tav>
                                      </p:tavLst>
                                    </p:anim>
                                    <p:anim calcmode="lin" valueType="num">
                                      <p:cBhvr>
                                        <p:cTn id="69" dur="1000" fill="hold"/>
                                        <p:tgtEl>
                                          <p:spTgt spid="64"/>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7" presetClass="entr" presetSubtype="0" fill="hold" grpId="0" nodeType="after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1000"/>
                                        <p:tgtEl>
                                          <p:spTgt spid="65"/>
                                        </p:tgtEl>
                                      </p:cBhvr>
                                    </p:animEffect>
                                    <p:anim calcmode="lin" valueType="num">
                                      <p:cBhvr>
                                        <p:cTn id="74" dur="1000" fill="hold"/>
                                        <p:tgtEl>
                                          <p:spTgt spid="65"/>
                                        </p:tgtEl>
                                        <p:attrNameLst>
                                          <p:attrName>ppt_x</p:attrName>
                                        </p:attrNameLst>
                                      </p:cBhvr>
                                      <p:tavLst>
                                        <p:tav tm="0">
                                          <p:val>
                                            <p:strVal val="#ppt_x"/>
                                          </p:val>
                                        </p:tav>
                                        <p:tav tm="100000">
                                          <p:val>
                                            <p:strVal val="#ppt_x"/>
                                          </p:val>
                                        </p:tav>
                                      </p:tavLst>
                                    </p:anim>
                                    <p:anim calcmode="lin" valueType="num">
                                      <p:cBhvr>
                                        <p:cTn id="75" dur="1000" fill="hold"/>
                                        <p:tgtEl>
                                          <p:spTgt spid="65"/>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55" presetClass="entr" presetSubtype="0" fill="hold" nodeType="after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1000" fill="hold"/>
                                        <p:tgtEl>
                                          <p:spTgt spid="20"/>
                                        </p:tgtEl>
                                        <p:attrNameLst>
                                          <p:attrName>ppt_w</p:attrName>
                                        </p:attrNameLst>
                                      </p:cBhvr>
                                      <p:tavLst>
                                        <p:tav tm="0">
                                          <p:val>
                                            <p:strVal val="#ppt_w*0.70"/>
                                          </p:val>
                                        </p:tav>
                                        <p:tav tm="100000">
                                          <p:val>
                                            <p:strVal val="#ppt_w"/>
                                          </p:val>
                                        </p:tav>
                                      </p:tavLst>
                                    </p:anim>
                                    <p:anim calcmode="lin" valueType="num">
                                      <p:cBhvr>
                                        <p:cTn id="80" dur="1000" fill="hold"/>
                                        <p:tgtEl>
                                          <p:spTgt spid="20"/>
                                        </p:tgtEl>
                                        <p:attrNameLst>
                                          <p:attrName>ppt_h</p:attrName>
                                        </p:attrNameLst>
                                      </p:cBhvr>
                                      <p:tavLst>
                                        <p:tav tm="0">
                                          <p:val>
                                            <p:strVal val="#ppt_h"/>
                                          </p:val>
                                        </p:tav>
                                        <p:tav tm="100000">
                                          <p:val>
                                            <p:strVal val="#ppt_h"/>
                                          </p:val>
                                        </p:tav>
                                      </p:tavLst>
                                    </p:anim>
                                    <p:animEffect transition="in" filter="fade">
                                      <p:cBhvr>
                                        <p:cTn id="8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fontScale="90000"/>
          </a:bodyPr>
          <a:p>
            <a:r>
              <a:rPr lang="en-US"/>
              <a:t>Methodology</a:t>
            </a:r>
            <a:endParaRPr lang="en-US"/>
          </a:p>
        </p:txBody>
      </p:sp>
      <p:pic>
        <p:nvPicPr>
          <p:cNvPr id="9" name="Picture 1"/>
          <p:cNvPicPr>
            <a:picLocks noChangeAspect="1"/>
          </p:cNvPicPr>
          <p:nvPr>
            <p:ph sz="half" idx="1"/>
          </p:nvPr>
        </p:nvPicPr>
        <p:blipFill>
          <a:blip r:embed="rId1"/>
          <a:stretch>
            <a:fillRect/>
          </a:stretch>
        </p:blipFill>
        <p:spPr>
          <a:xfrm>
            <a:off x="6426200" y="1713230"/>
            <a:ext cx="4810760" cy="3634740"/>
          </a:xfrm>
          <a:prstGeom prst="rect">
            <a:avLst/>
          </a:prstGeom>
          <a:noFill/>
          <a:ln>
            <a:noFill/>
          </a:ln>
        </p:spPr>
      </p:pic>
      <p:sp>
        <p:nvSpPr>
          <p:cNvPr id="10" name="菱形 1"/>
          <p:cNvSpPr/>
          <p:nvPr/>
        </p:nvSpPr>
        <p:spPr>
          <a:xfrm>
            <a:off x="164075" y="47267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菱形 2"/>
          <p:cNvSpPr/>
          <p:nvPr/>
        </p:nvSpPr>
        <p:spPr>
          <a:xfrm>
            <a:off x="305784" y="472676"/>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2" name="箭头: 五边形 4"/>
          <p:cNvSpPr/>
          <p:nvPr/>
        </p:nvSpPr>
        <p:spPr>
          <a:xfrm>
            <a:off x="696595" y="1272540"/>
            <a:ext cx="10930255" cy="408305"/>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nvGrpSpPr>
          <p:cNvPr id="14" name="组合 13"/>
          <p:cNvGrpSpPr/>
          <p:nvPr/>
        </p:nvGrpSpPr>
        <p:grpSpPr>
          <a:xfrm>
            <a:off x="897255" y="1395095"/>
            <a:ext cx="2929255" cy="163195"/>
            <a:chOff x="885761" y="4657060"/>
            <a:chExt cx="4877077" cy="386578"/>
          </a:xfrm>
        </p:grpSpPr>
        <p:sp>
          <p:nvSpPr>
            <p:cNvPr id="8" name="KSO_Shape"/>
            <p:cNvSpPr/>
            <p:nvPr/>
          </p:nvSpPr>
          <p:spPr bwMode="auto">
            <a:xfrm>
              <a:off x="2382832" y="4657060"/>
              <a:ext cx="387223" cy="386578"/>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2" name="KSO_Shape"/>
            <p:cNvSpPr/>
            <p:nvPr/>
          </p:nvSpPr>
          <p:spPr bwMode="auto">
            <a:xfrm>
              <a:off x="885761" y="4674370"/>
              <a:ext cx="350437" cy="365926"/>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 name="KSO_Shape"/>
            <p:cNvSpPr/>
            <p:nvPr/>
          </p:nvSpPr>
          <p:spPr bwMode="auto">
            <a:xfrm>
              <a:off x="3941569" y="4674370"/>
              <a:ext cx="360763" cy="365926"/>
            </a:xfrm>
            <a:custGeom>
              <a:avLst/>
              <a:gdLst>
                <a:gd name="T0" fmla="*/ 1628324 w 3235"/>
                <a:gd name="T1" fmla="*/ 943562 h 3280"/>
                <a:gd name="T2" fmla="*/ 889923 w 3235"/>
                <a:gd name="T3" fmla="*/ 1681834 h 3280"/>
                <a:gd name="T4" fmla="*/ 715343 w 3235"/>
                <a:gd name="T5" fmla="*/ 1780637 h 3280"/>
                <a:gd name="T6" fmla="*/ 789457 w 3235"/>
                <a:gd name="T7" fmla="*/ 1662623 h 3280"/>
                <a:gd name="T8" fmla="*/ 847651 w 3235"/>
                <a:gd name="T9" fmla="*/ 1618711 h 3280"/>
                <a:gd name="T10" fmla="*/ 1231948 w 3235"/>
                <a:gd name="T11" fmla="*/ 1234480 h 3280"/>
                <a:gd name="T12" fmla="*/ 978861 w 3235"/>
                <a:gd name="T13" fmla="*/ 981436 h 3280"/>
                <a:gd name="T14" fmla="*/ 1348336 w 3235"/>
                <a:gd name="T15" fmla="*/ 612574 h 3280"/>
                <a:gd name="T16" fmla="*/ 1348336 w 3235"/>
                <a:gd name="T17" fmla="*/ 536277 h 3280"/>
                <a:gd name="T18" fmla="*/ 1271476 w 3235"/>
                <a:gd name="T19" fmla="*/ 536277 h 3280"/>
                <a:gd name="T20" fmla="*/ 902550 w 3235"/>
                <a:gd name="T21" fmla="*/ 905139 h 3280"/>
                <a:gd name="T22" fmla="*/ 828436 w 3235"/>
                <a:gd name="T23" fmla="*/ 831037 h 3280"/>
                <a:gd name="T24" fmla="*/ 828436 w 3235"/>
                <a:gd name="T25" fmla="*/ 674051 h 3280"/>
                <a:gd name="T26" fmla="*/ 1093601 w 3235"/>
                <a:gd name="T27" fmla="*/ 408932 h 3280"/>
                <a:gd name="T28" fmla="*/ 1628324 w 3235"/>
                <a:gd name="T29" fmla="*/ 408932 h 3280"/>
                <a:gd name="T30" fmla="*/ 1628324 w 3235"/>
                <a:gd name="T31" fmla="*/ 943562 h 3280"/>
                <a:gd name="T32" fmla="*/ 828436 w 3235"/>
                <a:gd name="T33" fmla="*/ 1132384 h 3280"/>
                <a:gd name="T34" fmla="*/ 828436 w 3235"/>
                <a:gd name="T35" fmla="*/ 979240 h 3280"/>
                <a:gd name="T36" fmla="*/ 902550 w 3235"/>
                <a:gd name="T37" fmla="*/ 905139 h 3280"/>
                <a:gd name="T38" fmla="*/ 978861 w 3235"/>
                <a:gd name="T39" fmla="*/ 981436 h 3280"/>
                <a:gd name="T40" fmla="*/ 828436 w 3235"/>
                <a:gd name="T41" fmla="*/ 1132384 h 3280"/>
                <a:gd name="T42" fmla="*/ 378259 w 3235"/>
                <a:gd name="T43" fmla="*/ 1800397 h 3280"/>
                <a:gd name="T44" fmla="*/ 0 w 3235"/>
                <a:gd name="T45" fmla="*/ 1422204 h 3280"/>
                <a:gd name="T46" fmla="*/ 0 w 3235"/>
                <a:gd name="T47" fmla="*/ 378193 h 3280"/>
                <a:gd name="T48" fmla="*/ 378259 w 3235"/>
                <a:gd name="T49" fmla="*/ 0 h 3280"/>
                <a:gd name="T50" fmla="*/ 756517 w 3235"/>
                <a:gd name="T51" fmla="*/ 378193 h 3280"/>
                <a:gd name="T52" fmla="*/ 756517 w 3235"/>
                <a:gd name="T53" fmla="*/ 1422204 h 3280"/>
                <a:gd name="T54" fmla="*/ 378259 w 3235"/>
                <a:gd name="T55" fmla="*/ 1800397 h 3280"/>
                <a:gd name="T56" fmla="*/ 682403 w 3235"/>
                <a:gd name="T57" fmla="*/ 393013 h 3280"/>
                <a:gd name="T58" fmla="*/ 378259 w 3235"/>
                <a:gd name="T59" fmla="*/ 94960 h 3280"/>
                <a:gd name="T60" fmla="*/ 71370 w 3235"/>
                <a:gd name="T61" fmla="*/ 393013 h 3280"/>
                <a:gd name="T62" fmla="*/ 71370 w 3235"/>
                <a:gd name="T63" fmla="*/ 936426 h 3280"/>
                <a:gd name="T64" fmla="*/ 216305 w 3235"/>
                <a:gd name="T65" fmla="*/ 936426 h 3280"/>
                <a:gd name="T66" fmla="*/ 216305 w 3235"/>
                <a:gd name="T67" fmla="*/ 1458431 h 3280"/>
                <a:gd name="T68" fmla="*/ 270106 w 3235"/>
                <a:gd name="T69" fmla="*/ 1512224 h 3280"/>
                <a:gd name="T70" fmla="*/ 324457 w 3235"/>
                <a:gd name="T71" fmla="*/ 1458431 h 3280"/>
                <a:gd name="T72" fmla="*/ 324457 w 3235"/>
                <a:gd name="T73" fmla="*/ 936426 h 3280"/>
                <a:gd name="T74" fmla="*/ 682403 w 3235"/>
                <a:gd name="T75" fmla="*/ 936426 h 3280"/>
                <a:gd name="T76" fmla="*/ 682403 w 3235"/>
                <a:gd name="T77" fmla="*/ 393013 h 3280"/>
                <a:gd name="T78" fmla="*/ 270106 w 3235"/>
                <a:gd name="T79" fmla="*/ 360079 h 3280"/>
                <a:gd name="T80" fmla="*/ 324457 w 3235"/>
                <a:gd name="T81" fmla="*/ 413872 h 3280"/>
                <a:gd name="T82" fmla="*/ 324457 w 3235"/>
                <a:gd name="T83" fmla="*/ 936426 h 3280"/>
                <a:gd name="T84" fmla="*/ 216305 w 3235"/>
                <a:gd name="T85" fmla="*/ 936426 h 3280"/>
                <a:gd name="T86" fmla="*/ 216305 w 3235"/>
                <a:gd name="T87" fmla="*/ 413872 h 3280"/>
                <a:gd name="T88" fmla="*/ 270106 w 3235"/>
                <a:gd name="T89" fmla="*/ 360079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35" h="3280">
                  <a:moveTo>
                    <a:pt x="2966" y="1719"/>
                  </a:moveTo>
                  <a:cubicBezTo>
                    <a:pt x="1621" y="3064"/>
                    <a:pt x="1621" y="3064"/>
                    <a:pt x="1621" y="3064"/>
                  </a:cubicBezTo>
                  <a:cubicBezTo>
                    <a:pt x="1530" y="3155"/>
                    <a:pt x="1420" y="3214"/>
                    <a:pt x="1303" y="3244"/>
                  </a:cubicBezTo>
                  <a:cubicBezTo>
                    <a:pt x="1359" y="3180"/>
                    <a:pt x="1404" y="3107"/>
                    <a:pt x="1438" y="3029"/>
                  </a:cubicBezTo>
                  <a:cubicBezTo>
                    <a:pt x="1476" y="3007"/>
                    <a:pt x="1512" y="2981"/>
                    <a:pt x="1544" y="2949"/>
                  </a:cubicBezTo>
                  <a:cubicBezTo>
                    <a:pt x="2244" y="2249"/>
                    <a:pt x="2244" y="2249"/>
                    <a:pt x="2244" y="2249"/>
                  </a:cubicBezTo>
                  <a:cubicBezTo>
                    <a:pt x="1783" y="1788"/>
                    <a:pt x="1783" y="1788"/>
                    <a:pt x="1783" y="1788"/>
                  </a:cubicBezTo>
                  <a:cubicBezTo>
                    <a:pt x="2456" y="1116"/>
                    <a:pt x="2456" y="1116"/>
                    <a:pt x="2456" y="1116"/>
                  </a:cubicBezTo>
                  <a:cubicBezTo>
                    <a:pt x="2494" y="1078"/>
                    <a:pt x="2494" y="1015"/>
                    <a:pt x="2456" y="977"/>
                  </a:cubicBezTo>
                  <a:cubicBezTo>
                    <a:pt x="2417" y="938"/>
                    <a:pt x="2355" y="938"/>
                    <a:pt x="2316" y="977"/>
                  </a:cubicBezTo>
                  <a:cubicBezTo>
                    <a:pt x="1644" y="1649"/>
                    <a:pt x="1644" y="1649"/>
                    <a:pt x="1644" y="1649"/>
                  </a:cubicBezTo>
                  <a:cubicBezTo>
                    <a:pt x="1509" y="1514"/>
                    <a:pt x="1509" y="1514"/>
                    <a:pt x="1509" y="1514"/>
                  </a:cubicBezTo>
                  <a:cubicBezTo>
                    <a:pt x="1509" y="1228"/>
                    <a:pt x="1509" y="1228"/>
                    <a:pt x="1509" y="1228"/>
                  </a:cubicBezTo>
                  <a:cubicBezTo>
                    <a:pt x="1992" y="745"/>
                    <a:pt x="1992" y="745"/>
                    <a:pt x="1992" y="745"/>
                  </a:cubicBezTo>
                  <a:cubicBezTo>
                    <a:pt x="2261" y="476"/>
                    <a:pt x="2697" y="476"/>
                    <a:pt x="2966" y="745"/>
                  </a:cubicBezTo>
                  <a:cubicBezTo>
                    <a:pt x="3235" y="1014"/>
                    <a:pt x="3235" y="1450"/>
                    <a:pt x="2966" y="1719"/>
                  </a:cubicBezTo>
                  <a:close/>
                  <a:moveTo>
                    <a:pt x="1509" y="2063"/>
                  </a:moveTo>
                  <a:cubicBezTo>
                    <a:pt x="1509" y="1784"/>
                    <a:pt x="1509" y="1784"/>
                    <a:pt x="1509" y="1784"/>
                  </a:cubicBezTo>
                  <a:cubicBezTo>
                    <a:pt x="1644" y="1649"/>
                    <a:pt x="1644" y="1649"/>
                    <a:pt x="1644" y="1649"/>
                  </a:cubicBezTo>
                  <a:cubicBezTo>
                    <a:pt x="1783" y="1788"/>
                    <a:pt x="1783" y="1788"/>
                    <a:pt x="1783" y="1788"/>
                  </a:cubicBezTo>
                  <a:lnTo>
                    <a:pt x="1509" y="2063"/>
                  </a:lnTo>
                  <a:close/>
                  <a:moveTo>
                    <a:pt x="689" y="3280"/>
                  </a:moveTo>
                  <a:cubicBezTo>
                    <a:pt x="309" y="3280"/>
                    <a:pt x="0" y="2971"/>
                    <a:pt x="0" y="2591"/>
                  </a:cubicBezTo>
                  <a:cubicBezTo>
                    <a:pt x="0" y="689"/>
                    <a:pt x="0" y="689"/>
                    <a:pt x="0" y="689"/>
                  </a:cubicBezTo>
                  <a:cubicBezTo>
                    <a:pt x="0" y="308"/>
                    <a:pt x="309" y="0"/>
                    <a:pt x="689" y="0"/>
                  </a:cubicBezTo>
                  <a:cubicBezTo>
                    <a:pt x="1069" y="0"/>
                    <a:pt x="1378" y="308"/>
                    <a:pt x="1378" y="689"/>
                  </a:cubicBezTo>
                  <a:cubicBezTo>
                    <a:pt x="1378" y="2591"/>
                    <a:pt x="1378" y="2591"/>
                    <a:pt x="1378" y="2591"/>
                  </a:cubicBezTo>
                  <a:cubicBezTo>
                    <a:pt x="1378" y="2971"/>
                    <a:pt x="1069" y="3280"/>
                    <a:pt x="689" y="3280"/>
                  </a:cubicBezTo>
                  <a:close/>
                  <a:moveTo>
                    <a:pt x="1243" y="716"/>
                  </a:moveTo>
                  <a:cubicBezTo>
                    <a:pt x="1243" y="416"/>
                    <a:pt x="989" y="173"/>
                    <a:pt x="689" y="173"/>
                  </a:cubicBezTo>
                  <a:cubicBezTo>
                    <a:pt x="389" y="173"/>
                    <a:pt x="130" y="416"/>
                    <a:pt x="130" y="716"/>
                  </a:cubicBezTo>
                  <a:cubicBezTo>
                    <a:pt x="130" y="1706"/>
                    <a:pt x="130" y="1706"/>
                    <a:pt x="130" y="1706"/>
                  </a:cubicBezTo>
                  <a:cubicBezTo>
                    <a:pt x="394" y="1706"/>
                    <a:pt x="394" y="1706"/>
                    <a:pt x="394" y="1706"/>
                  </a:cubicBezTo>
                  <a:cubicBezTo>
                    <a:pt x="394" y="2657"/>
                    <a:pt x="394" y="2657"/>
                    <a:pt x="394" y="2657"/>
                  </a:cubicBezTo>
                  <a:cubicBezTo>
                    <a:pt x="394" y="2711"/>
                    <a:pt x="438" y="2755"/>
                    <a:pt x="492" y="2755"/>
                  </a:cubicBezTo>
                  <a:cubicBezTo>
                    <a:pt x="547" y="2755"/>
                    <a:pt x="591" y="2711"/>
                    <a:pt x="591" y="2657"/>
                  </a:cubicBezTo>
                  <a:cubicBezTo>
                    <a:pt x="591" y="1706"/>
                    <a:pt x="591" y="1706"/>
                    <a:pt x="591" y="1706"/>
                  </a:cubicBezTo>
                  <a:cubicBezTo>
                    <a:pt x="1243" y="1706"/>
                    <a:pt x="1243" y="1706"/>
                    <a:pt x="1243" y="1706"/>
                  </a:cubicBezTo>
                  <a:lnTo>
                    <a:pt x="1243" y="716"/>
                  </a:lnTo>
                  <a:close/>
                  <a:moveTo>
                    <a:pt x="492" y="656"/>
                  </a:moveTo>
                  <a:cubicBezTo>
                    <a:pt x="547" y="656"/>
                    <a:pt x="591" y="700"/>
                    <a:pt x="591" y="754"/>
                  </a:cubicBezTo>
                  <a:cubicBezTo>
                    <a:pt x="591" y="1706"/>
                    <a:pt x="591" y="1706"/>
                    <a:pt x="591" y="1706"/>
                  </a:cubicBezTo>
                  <a:cubicBezTo>
                    <a:pt x="394" y="1706"/>
                    <a:pt x="394" y="1706"/>
                    <a:pt x="394" y="1706"/>
                  </a:cubicBezTo>
                  <a:cubicBezTo>
                    <a:pt x="394" y="754"/>
                    <a:pt x="394" y="754"/>
                    <a:pt x="394" y="754"/>
                  </a:cubicBezTo>
                  <a:cubicBezTo>
                    <a:pt x="394" y="700"/>
                    <a:pt x="438" y="656"/>
                    <a:pt x="492" y="65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3" name="KSO_Shape"/>
            <p:cNvSpPr>
              <a:spLocks noChangeArrowheads="1"/>
            </p:cNvSpPr>
            <p:nvPr/>
          </p:nvSpPr>
          <p:spPr bwMode="auto">
            <a:xfrm>
              <a:off x="5455950" y="4689330"/>
              <a:ext cx="306888" cy="348077"/>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
        <p:nvSpPr>
          <p:cNvPr id="5" name="Content Placeholder 4"/>
          <p:cNvSpPr/>
          <p:nvPr>
            <p:ph sz="half" idx="2"/>
          </p:nvPr>
        </p:nvSpPr>
        <p:spPr/>
        <p:txBody>
          <a:bodyPr/>
          <a:p>
            <a:pPr marL="0" indent="0">
              <a:buNone/>
            </a:pPr>
            <a:r>
              <a:rPr lang="en-US"/>
              <a:t>.</a:t>
            </a:r>
            <a:endParaRPr lang="en-US"/>
          </a:p>
        </p:txBody>
      </p:sp>
      <p:pic>
        <p:nvPicPr>
          <p:cNvPr id="6" name="Picture 5"/>
          <p:cNvPicPr>
            <a:picLocks noChangeAspect="1"/>
          </p:cNvPicPr>
          <p:nvPr/>
        </p:nvPicPr>
        <p:blipFill>
          <a:blip r:embed="rId2"/>
          <a:srcRect t="9769" r="80965" b="5427"/>
          <a:stretch>
            <a:fillRect/>
          </a:stretch>
        </p:blipFill>
        <p:spPr>
          <a:xfrm>
            <a:off x="483235" y="1680845"/>
            <a:ext cx="1758950" cy="1821180"/>
          </a:xfrm>
          <a:prstGeom prst="rect">
            <a:avLst/>
          </a:prstGeom>
        </p:spPr>
      </p:pic>
      <p:pic>
        <p:nvPicPr>
          <p:cNvPr id="15" name="Picture 14"/>
          <p:cNvPicPr>
            <a:picLocks noChangeAspect="1"/>
          </p:cNvPicPr>
          <p:nvPr/>
        </p:nvPicPr>
        <p:blipFill>
          <a:blip r:embed="rId3"/>
          <a:srcRect l="208" t="-1656" r="71217" b="-8799"/>
          <a:stretch>
            <a:fillRect/>
          </a:stretch>
        </p:blipFill>
        <p:spPr>
          <a:xfrm>
            <a:off x="1710055" y="2592070"/>
            <a:ext cx="1932305" cy="1876425"/>
          </a:xfrm>
          <a:prstGeom prst="rect">
            <a:avLst/>
          </a:prstGeom>
        </p:spPr>
      </p:pic>
      <p:pic>
        <p:nvPicPr>
          <p:cNvPr id="16" name="Picture 15"/>
          <p:cNvPicPr>
            <a:picLocks noChangeAspect="1"/>
          </p:cNvPicPr>
          <p:nvPr/>
        </p:nvPicPr>
        <p:blipFill>
          <a:blip r:embed="rId3"/>
          <a:srcRect l="28081" r="46594"/>
          <a:stretch>
            <a:fillRect/>
          </a:stretch>
        </p:blipFill>
        <p:spPr>
          <a:xfrm>
            <a:off x="2926715" y="3502025"/>
            <a:ext cx="1614805" cy="1602105"/>
          </a:xfrm>
          <a:prstGeom prst="rect">
            <a:avLst/>
          </a:prstGeom>
        </p:spPr>
      </p:pic>
      <p:pic>
        <p:nvPicPr>
          <p:cNvPr id="17" name="Picture 16"/>
          <p:cNvPicPr>
            <a:picLocks noChangeAspect="1"/>
          </p:cNvPicPr>
          <p:nvPr/>
        </p:nvPicPr>
        <p:blipFill>
          <a:blip r:embed="rId3"/>
          <a:srcRect l="53042"/>
          <a:stretch>
            <a:fillRect/>
          </a:stretch>
        </p:blipFill>
        <p:spPr>
          <a:xfrm>
            <a:off x="4173855" y="4590415"/>
            <a:ext cx="2692400" cy="1440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Results </a:t>
            </a:r>
            <a:endParaRPr lang="en-US"/>
          </a:p>
        </p:txBody>
      </p:sp>
      <p:sp>
        <p:nvSpPr>
          <p:cNvPr id="5" name="Content Placeholder 4"/>
          <p:cNvSpPr>
            <a:spLocks noGrp="1"/>
          </p:cNvSpPr>
          <p:nvPr>
            <p:ph sz="half" idx="1"/>
          </p:nvPr>
        </p:nvSpPr>
        <p:spPr>
          <a:xfrm>
            <a:off x="2186305" y="1583690"/>
            <a:ext cx="5181600" cy="4341495"/>
          </a:xfrm>
        </p:spPr>
        <p:txBody>
          <a:bodyPr/>
          <a:p>
            <a:pPr marL="0" indent="0">
              <a:buNone/>
            </a:pPr>
            <a:r>
              <a:rPr lang="en-US"/>
              <a:t> </a:t>
            </a:r>
            <a:endParaRPr lang="en-US"/>
          </a:p>
        </p:txBody>
      </p:sp>
      <p:sp>
        <p:nvSpPr>
          <p:cNvPr id="10" name="菱形 1"/>
          <p:cNvSpPr/>
          <p:nvPr/>
        </p:nvSpPr>
        <p:spPr>
          <a:xfrm>
            <a:off x="164075" y="47267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7" name="菱形 2"/>
          <p:cNvSpPr/>
          <p:nvPr/>
        </p:nvSpPr>
        <p:spPr>
          <a:xfrm>
            <a:off x="305784" y="4733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p:cNvPicPr>
            <a:picLocks noChangeAspect="1"/>
          </p:cNvPicPr>
          <p:nvPr>
            <p:ph sz="half" idx="2"/>
          </p:nvPr>
        </p:nvPicPr>
        <p:blipFill>
          <a:blip r:embed="rId1"/>
          <a:stretch>
            <a:fillRect/>
          </a:stretch>
        </p:blipFill>
        <p:spPr>
          <a:xfrm>
            <a:off x="6376035" y="1005840"/>
            <a:ext cx="4631690" cy="2693035"/>
          </a:xfrm>
          <a:prstGeom prst="rect">
            <a:avLst/>
          </a:prstGeom>
          <a:noFill/>
          <a:ln>
            <a:noFill/>
          </a:ln>
        </p:spPr>
      </p:pic>
      <p:pic>
        <p:nvPicPr>
          <p:cNvPr id="9" name="Picture 1"/>
          <p:cNvPicPr>
            <a:picLocks noChangeAspect="1"/>
          </p:cNvPicPr>
          <p:nvPr/>
        </p:nvPicPr>
        <p:blipFill>
          <a:blip r:embed="rId2"/>
          <a:stretch>
            <a:fillRect/>
          </a:stretch>
        </p:blipFill>
        <p:spPr>
          <a:xfrm>
            <a:off x="7367905" y="3698875"/>
            <a:ext cx="3013075" cy="2390775"/>
          </a:xfrm>
          <a:prstGeom prst="rect">
            <a:avLst/>
          </a:prstGeom>
          <a:noFill/>
          <a:ln>
            <a:noFill/>
          </a:ln>
        </p:spPr>
      </p:pic>
      <p:sp>
        <p:nvSpPr>
          <p:cNvPr id="12" name="矩形 6"/>
          <p:cNvSpPr/>
          <p:nvPr/>
        </p:nvSpPr>
        <p:spPr>
          <a:xfrm>
            <a:off x="396240" y="1656080"/>
            <a:ext cx="5654675" cy="4196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endParaRPr lang="zh-CN" altLang="en-US" sz="200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a:srcRect l="5742" t="3521" r="5423"/>
          <a:stretch>
            <a:fillRect/>
          </a:stretch>
        </p:blipFill>
        <p:spPr>
          <a:xfrm>
            <a:off x="396240" y="3549650"/>
            <a:ext cx="1560195" cy="2302510"/>
          </a:xfrm>
          <a:prstGeom prst="rightBrace">
            <a:avLst/>
          </a:prstGeom>
        </p:spPr>
      </p:pic>
      <p:pic>
        <p:nvPicPr>
          <p:cNvPr id="6" name="Picture 5"/>
          <p:cNvPicPr>
            <a:picLocks noChangeAspect="1"/>
          </p:cNvPicPr>
          <p:nvPr/>
        </p:nvPicPr>
        <p:blipFill>
          <a:blip r:embed="rId3"/>
          <a:srcRect l="5742" t="3521" r="5423"/>
          <a:stretch>
            <a:fillRect/>
          </a:stretch>
        </p:blipFill>
        <p:spPr>
          <a:xfrm>
            <a:off x="4490720" y="1691005"/>
            <a:ext cx="1560195" cy="2302510"/>
          </a:xfrm>
          <a:prstGeom prst="leftBrace">
            <a:avLst/>
          </a:prstGeom>
        </p:spPr>
      </p:pic>
      <p:sp>
        <p:nvSpPr>
          <p:cNvPr id="11" name="Text Box 10"/>
          <p:cNvSpPr txBox="1"/>
          <p:nvPr/>
        </p:nvSpPr>
        <p:spPr>
          <a:xfrm>
            <a:off x="306070" y="1861185"/>
            <a:ext cx="4572000" cy="1322070"/>
          </a:xfrm>
          <a:prstGeom prst="rect">
            <a:avLst/>
          </a:prstGeom>
          <a:noFill/>
        </p:spPr>
        <p:txBody>
          <a:bodyPr wrap="square" rtlCol="0" anchor="t">
            <a:spAutoFit/>
          </a:bodyPr>
          <a:p>
            <a:pPr indent="0" algn="ctr">
              <a:buFont typeface="Wingdings" panose="05000000000000000000" charset="0"/>
              <a:buNone/>
            </a:pPr>
            <a:r>
              <a:rPr lang="en-US" sz="2000">
                <a:solidFill>
                  <a:schemeClr val="bg1"/>
                </a:solidFill>
                <a:latin typeface="Calibri" panose="020F0502020204030204" pitchFamily="34" charset="0"/>
                <a:cs typeface="Calibri" panose="020F0502020204030204" pitchFamily="34" charset="0"/>
                <a:sym typeface="+mn-ea"/>
              </a:rPr>
              <a:t>In all publications, they chose certain machine learning algorithms after following the methods described earlier,</a:t>
            </a:r>
            <a:endParaRPr lang="en-US" sz="2000">
              <a:solidFill>
                <a:schemeClr val="bg1"/>
              </a:solidFill>
              <a:latin typeface="Calibri" panose="020F0502020204030204" pitchFamily="34" charset="0"/>
              <a:cs typeface="Calibri" panose="020F0502020204030204" pitchFamily="34" charset="0"/>
              <a:sym typeface="+mn-ea"/>
            </a:endParaRPr>
          </a:p>
          <a:p>
            <a:pPr indent="0" algn="ctr">
              <a:buFont typeface="Wingdings" panose="05000000000000000000" charset="0"/>
              <a:buNone/>
            </a:pPr>
            <a:r>
              <a:rPr lang="en-US" sz="2000">
                <a:solidFill>
                  <a:schemeClr val="bg1"/>
                </a:solidFill>
                <a:latin typeface="Calibri" panose="020F0502020204030204" pitchFamily="34" charset="0"/>
                <a:cs typeface="Calibri" panose="020F0502020204030204" pitchFamily="34" charset="0"/>
                <a:sym typeface="+mn-ea"/>
              </a:rPr>
              <a:t> and then reached a final result.</a:t>
            </a:r>
            <a:endParaRPr lang="en-US" sz="2000">
              <a:solidFill>
                <a:schemeClr val="bg1"/>
              </a:solidFill>
              <a:latin typeface="Calibri" panose="020F0502020204030204" pitchFamily="34" charset="0"/>
              <a:cs typeface="Calibri" panose="020F0502020204030204" pitchFamily="34" charset="0"/>
              <a:sym typeface="+mn-ea"/>
            </a:endParaRPr>
          </a:p>
        </p:txBody>
      </p:sp>
      <p:sp>
        <p:nvSpPr>
          <p:cNvPr id="13" name="Text Box 12"/>
          <p:cNvSpPr txBox="1"/>
          <p:nvPr/>
        </p:nvSpPr>
        <p:spPr>
          <a:xfrm>
            <a:off x="2032000" y="4111625"/>
            <a:ext cx="3850005" cy="1322070"/>
          </a:xfrm>
          <a:prstGeom prst="rect">
            <a:avLst/>
          </a:prstGeom>
          <a:noFill/>
        </p:spPr>
        <p:txBody>
          <a:bodyPr wrap="square" rtlCol="0" anchor="t">
            <a:spAutoFit/>
          </a:bodyPr>
          <a:p>
            <a:r>
              <a:rPr lang="en-US">
                <a:sym typeface="+mn-ea"/>
              </a:rPr>
              <a:t>.</a:t>
            </a:r>
            <a:r>
              <a:rPr lang="en-US" sz="2000">
                <a:solidFill>
                  <a:schemeClr val="bg1"/>
                </a:solidFill>
                <a:latin typeface="Calibri" panose="020F0502020204030204" pitchFamily="34" charset="0"/>
                <a:cs typeface="Calibri" panose="020F0502020204030204" pitchFamily="34" charset="0"/>
                <a:sym typeface="+mn-ea"/>
              </a:rPr>
              <a:t>They used a high-accuracy method, and the model was developed as a result.</a:t>
            </a:r>
            <a:endParaRPr lang="zh-CN" altLang="en-US" sz="200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zh-CN" altLang="en-US" sz="20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1" name="图形 30" descr="搏动的心"/>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597" y="3458411"/>
            <a:ext cx="591904" cy="5919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838200" y="365125"/>
            <a:ext cx="10322560" cy="1254760"/>
          </a:xfrm>
        </p:spPr>
        <p:txBody>
          <a:bodyPr>
            <a:normAutofit fontScale="90000"/>
          </a:bodyPr>
          <a:p>
            <a:r>
              <a:rPr lang="en-US"/>
              <a:t>What I plan to work on is diabetes prediction.</a:t>
            </a:r>
            <a:endParaRPr lang="en-US"/>
          </a:p>
        </p:txBody>
      </p:sp>
      <p:sp>
        <p:nvSpPr>
          <p:cNvPr id="7" name="矩形 6"/>
          <p:cNvSpPr/>
          <p:nvPr/>
        </p:nvSpPr>
        <p:spPr>
          <a:xfrm>
            <a:off x="1778000" y="2346960"/>
            <a:ext cx="8123555" cy="35464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2"/>
          <p:cNvSpPr/>
          <p:nvPr/>
        </p:nvSpPr>
        <p:spPr>
          <a:xfrm>
            <a:off x="305784" y="4733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0" name="菱形 1"/>
          <p:cNvSpPr/>
          <p:nvPr/>
        </p:nvSpPr>
        <p:spPr>
          <a:xfrm>
            <a:off x="164075" y="48283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00" name="Text Box 99"/>
          <p:cNvSpPr txBox="1"/>
          <p:nvPr/>
        </p:nvSpPr>
        <p:spPr>
          <a:xfrm>
            <a:off x="1859915" y="2865120"/>
            <a:ext cx="7822565" cy="2553335"/>
          </a:xfrm>
          <a:prstGeom prst="rect">
            <a:avLst/>
          </a:prstGeom>
          <a:noFill/>
          <a:ln w="9525">
            <a:noFill/>
          </a:ln>
        </p:spPr>
        <p:txBody>
          <a:bodyPr wrap="square">
            <a:spAutoFit/>
          </a:bodyPr>
          <a:p>
            <a:pPr indent="0"/>
            <a:r>
              <a:rPr lang="en-US" sz="1600" b="0">
                <a:solidFill>
                  <a:schemeClr val="bg1"/>
                </a:solidFill>
                <a:latin typeface="Times New Roman" panose="02020603050405020304" charset="0"/>
                <a:ea typeface="SimSun" panose="02010600030101010101" pitchFamily="2" charset="-122"/>
              </a:rPr>
              <a:t>One of the most pressing real-world medical issues is the early identification of diabetes. In this sem project our attempts will be made to build a system that will result in diabetes prediction. Some machine learning classification techniques are examined and assessed on various measures as part of this project activity. Diabetes Database is used for experiments. We choose the algorithm based on the experimental results, which determine the suitability of the created system. The developed system, together with the machine learning classification techniques employed, can be utilised to predict or diagnose various illnesses. The technique may be expanded and refined to include other machine learning algorithms in the automation of diabetes analysis. </a:t>
            </a:r>
            <a:endParaRPr lang="en-US" sz="1600" b="0">
              <a:solidFill>
                <a:schemeClr val="bg1"/>
              </a:solidFill>
              <a:latin typeface="Times New Roman" panose="02020603050405020304" charset="0"/>
              <a:ea typeface="SimSun" panose="02010600030101010101" pitchFamily="2" charset="-122"/>
            </a:endParaRPr>
          </a:p>
        </p:txBody>
      </p:sp>
      <p:grpSp>
        <p:nvGrpSpPr>
          <p:cNvPr id="14" name="组合 13"/>
          <p:cNvGrpSpPr/>
          <p:nvPr/>
        </p:nvGrpSpPr>
        <p:grpSpPr>
          <a:xfrm>
            <a:off x="3657536" y="5307300"/>
            <a:ext cx="4877077" cy="386578"/>
            <a:chOff x="885761" y="4657060"/>
            <a:chExt cx="4877077" cy="386578"/>
          </a:xfrm>
        </p:grpSpPr>
        <p:sp>
          <p:nvSpPr>
            <p:cNvPr id="8" name="KSO_Shape"/>
            <p:cNvSpPr/>
            <p:nvPr/>
          </p:nvSpPr>
          <p:spPr bwMode="auto">
            <a:xfrm>
              <a:off x="2382832" y="4657060"/>
              <a:ext cx="387223" cy="386578"/>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1" name="KSO_Shape"/>
            <p:cNvSpPr/>
            <p:nvPr/>
          </p:nvSpPr>
          <p:spPr bwMode="auto">
            <a:xfrm>
              <a:off x="885761" y="4674370"/>
              <a:ext cx="350437" cy="365926"/>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2" name="KSO_Shape"/>
            <p:cNvSpPr/>
            <p:nvPr/>
          </p:nvSpPr>
          <p:spPr bwMode="auto">
            <a:xfrm>
              <a:off x="3941569" y="4674370"/>
              <a:ext cx="360763" cy="365926"/>
            </a:xfrm>
            <a:custGeom>
              <a:avLst/>
              <a:gdLst>
                <a:gd name="T0" fmla="*/ 1628324 w 3235"/>
                <a:gd name="T1" fmla="*/ 943562 h 3280"/>
                <a:gd name="T2" fmla="*/ 889923 w 3235"/>
                <a:gd name="T3" fmla="*/ 1681834 h 3280"/>
                <a:gd name="T4" fmla="*/ 715343 w 3235"/>
                <a:gd name="T5" fmla="*/ 1780637 h 3280"/>
                <a:gd name="T6" fmla="*/ 789457 w 3235"/>
                <a:gd name="T7" fmla="*/ 1662623 h 3280"/>
                <a:gd name="T8" fmla="*/ 847651 w 3235"/>
                <a:gd name="T9" fmla="*/ 1618711 h 3280"/>
                <a:gd name="T10" fmla="*/ 1231948 w 3235"/>
                <a:gd name="T11" fmla="*/ 1234480 h 3280"/>
                <a:gd name="T12" fmla="*/ 978861 w 3235"/>
                <a:gd name="T13" fmla="*/ 981436 h 3280"/>
                <a:gd name="T14" fmla="*/ 1348336 w 3235"/>
                <a:gd name="T15" fmla="*/ 612574 h 3280"/>
                <a:gd name="T16" fmla="*/ 1348336 w 3235"/>
                <a:gd name="T17" fmla="*/ 536277 h 3280"/>
                <a:gd name="T18" fmla="*/ 1271476 w 3235"/>
                <a:gd name="T19" fmla="*/ 536277 h 3280"/>
                <a:gd name="T20" fmla="*/ 902550 w 3235"/>
                <a:gd name="T21" fmla="*/ 905139 h 3280"/>
                <a:gd name="T22" fmla="*/ 828436 w 3235"/>
                <a:gd name="T23" fmla="*/ 831037 h 3280"/>
                <a:gd name="T24" fmla="*/ 828436 w 3235"/>
                <a:gd name="T25" fmla="*/ 674051 h 3280"/>
                <a:gd name="T26" fmla="*/ 1093601 w 3235"/>
                <a:gd name="T27" fmla="*/ 408932 h 3280"/>
                <a:gd name="T28" fmla="*/ 1628324 w 3235"/>
                <a:gd name="T29" fmla="*/ 408932 h 3280"/>
                <a:gd name="T30" fmla="*/ 1628324 w 3235"/>
                <a:gd name="T31" fmla="*/ 943562 h 3280"/>
                <a:gd name="T32" fmla="*/ 828436 w 3235"/>
                <a:gd name="T33" fmla="*/ 1132384 h 3280"/>
                <a:gd name="T34" fmla="*/ 828436 w 3235"/>
                <a:gd name="T35" fmla="*/ 979240 h 3280"/>
                <a:gd name="T36" fmla="*/ 902550 w 3235"/>
                <a:gd name="T37" fmla="*/ 905139 h 3280"/>
                <a:gd name="T38" fmla="*/ 978861 w 3235"/>
                <a:gd name="T39" fmla="*/ 981436 h 3280"/>
                <a:gd name="T40" fmla="*/ 828436 w 3235"/>
                <a:gd name="T41" fmla="*/ 1132384 h 3280"/>
                <a:gd name="T42" fmla="*/ 378259 w 3235"/>
                <a:gd name="T43" fmla="*/ 1800397 h 3280"/>
                <a:gd name="T44" fmla="*/ 0 w 3235"/>
                <a:gd name="T45" fmla="*/ 1422204 h 3280"/>
                <a:gd name="T46" fmla="*/ 0 w 3235"/>
                <a:gd name="T47" fmla="*/ 378193 h 3280"/>
                <a:gd name="T48" fmla="*/ 378259 w 3235"/>
                <a:gd name="T49" fmla="*/ 0 h 3280"/>
                <a:gd name="T50" fmla="*/ 756517 w 3235"/>
                <a:gd name="T51" fmla="*/ 378193 h 3280"/>
                <a:gd name="T52" fmla="*/ 756517 w 3235"/>
                <a:gd name="T53" fmla="*/ 1422204 h 3280"/>
                <a:gd name="T54" fmla="*/ 378259 w 3235"/>
                <a:gd name="T55" fmla="*/ 1800397 h 3280"/>
                <a:gd name="T56" fmla="*/ 682403 w 3235"/>
                <a:gd name="T57" fmla="*/ 393013 h 3280"/>
                <a:gd name="T58" fmla="*/ 378259 w 3235"/>
                <a:gd name="T59" fmla="*/ 94960 h 3280"/>
                <a:gd name="T60" fmla="*/ 71370 w 3235"/>
                <a:gd name="T61" fmla="*/ 393013 h 3280"/>
                <a:gd name="T62" fmla="*/ 71370 w 3235"/>
                <a:gd name="T63" fmla="*/ 936426 h 3280"/>
                <a:gd name="T64" fmla="*/ 216305 w 3235"/>
                <a:gd name="T65" fmla="*/ 936426 h 3280"/>
                <a:gd name="T66" fmla="*/ 216305 w 3235"/>
                <a:gd name="T67" fmla="*/ 1458431 h 3280"/>
                <a:gd name="T68" fmla="*/ 270106 w 3235"/>
                <a:gd name="T69" fmla="*/ 1512224 h 3280"/>
                <a:gd name="T70" fmla="*/ 324457 w 3235"/>
                <a:gd name="T71" fmla="*/ 1458431 h 3280"/>
                <a:gd name="T72" fmla="*/ 324457 w 3235"/>
                <a:gd name="T73" fmla="*/ 936426 h 3280"/>
                <a:gd name="T74" fmla="*/ 682403 w 3235"/>
                <a:gd name="T75" fmla="*/ 936426 h 3280"/>
                <a:gd name="T76" fmla="*/ 682403 w 3235"/>
                <a:gd name="T77" fmla="*/ 393013 h 3280"/>
                <a:gd name="T78" fmla="*/ 270106 w 3235"/>
                <a:gd name="T79" fmla="*/ 360079 h 3280"/>
                <a:gd name="T80" fmla="*/ 324457 w 3235"/>
                <a:gd name="T81" fmla="*/ 413872 h 3280"/>
                <a:gd name="T82" fmla="*/ 324457 w 3235"/>
                <a:gd name="T83" fmla="*/ 936426 h 3280"/>
                <a:gd name="T84" fmla="*/ 216305 w 3235"/>
                <a:gd name="T85" fmla="*/ 936426 h 3280"/>
                <a:gd name="T86" fmla="*/ 216305 w 3235"/>
                <a:gd name="T87" fmla="*/ 413872 h 3280"/>
                <a:gd name="T88" fmla="*/ 270106 w 3235"/>
                <a:gd name="T89" fmla="*/ 360079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35" h="3280">
                  <a:moveTo>
                    <a:pt x="2966" y="1719"/>
                  </a:moveTo>
                  <a:cubicBezTo>
                    <a:pt x="1621" y="3064"/>
                    <a:pt x="1621" y="3064"/>
                    <a:pt x="1621" y="3064"/>
                  </a:cubicBezTo>
                  <a:cubicBezTo>
                    <a:pt x="1530" y="3155"/>
                    <a:pt x="1420" y="3214"/>
                    <a:pt x="1303" y="3244"/>
                  </a:cubicBezTo>
                  <a:cubicBezTo>
                    <a:pt x="1359" y="3180"/>
                    <a:pt x="1404" y="3107"/>
                    <a:pt x="1438" y="3029"/>
                  </a:cubicBezTo>
                  <a:cubicBezTo>
                    <a:pt x="1476" y="3007"/>
                    <a:pt x="1512" y="2981"/>
                    <a:pt x="1544" y="2949"/>
                  </a:cubicBezTo>
                  <a:cubicBezTo>
                    <a:pt x="2244" y="2249"/>
                    <a:pt x="2244" y="2249"/>
                    <a:pt x="2244" y="2249"/>
                  </a:cubicBezTo>
                  <a:cubicBezTo>
                    <a:pt x="1783" y="1788"/>
                    <a:pt x="1783" y="1788"/>
                    <a:pt x="1783" y="1788"/>
                  </a:cubicBezTo>
                  <a:cubicBezTo>
                    <a:pt x="2456" y="1116"/>
                    <a:pt x="2456" y="1116"/>
                    <a:pt x="2456" y="1116"/>
                  </a:cubicBezTo>
                  <a:cubicBezTo>
                    <a:pt x="2494" y="1078"/>
                    <a:pt x="2494" y="1015"/>
                    <a:pt x="2456" y="977"/>
                  </a:cubicBezTo>
                  <a:cubicBezTo>
                    <a:pt x="2417" y="938"/>
                    <a:pt x="2355" y="938"/>
                    <a:pt x="2316" y="977"/>
                  </a:cubicBezTo>
                  <a:cubicBezTo>
                    <a:pt x="1644" y="1649"/>
                    <a:pt x="1644" y="1649"/>
                    <a:pt x="1644" y="1649"/>
                  </a:cubicBezTo>
                  <a:cubicBezTo>
                    <a:pt x="1509" y="1514"/>
                    <a:pt x="1509" y="1514"/>
                    <a:pt x="1509" y="1514"/>
                  </a:cubicBezTo>
                  <a:cubicBezTo>
                    <a:pt x="1509" y="1228"/>
                    <a:pt x="1509" y="1228"/>
                    <a:pt x="1509" y="1228"/>
                  </a:cubicBezTo>
                  <a:cubicBezTo>
                    <a:pt x="1992" y="745"/>
                    <a:pt x="1992" y="745"/>
                    <a:pt x="1992" y="745"/>
                  </a:cubicBezTo>
                  <a:cubicBezTo>
                    <a:pt x="2261" y="476"/>
                    <a:pt x="2697" y="476"/>
                    <a:pt x="2966" y="745"/>
                  </a:cubicBezTo>
                  <a:cubicBezTo>
                    <a:pt x="3235" y="1014"/>
                    <a:pt x="3235" y="1450"/>
                    <a:pt x="2966" y="1719"/>
                  </a:cubicBezTo>
                  <a:close/>
                  <a:moveTo>
                    <a:pt x="1509" y="2063"/>
                  </a:moveTo>
                  <a:cubicBezTo>
                    <a:pt x="1509" y="1784"/>
                    <a:pt x="1509" y="1784"/>
                    <a:pt x="1509" y="1784"/>
                  </a:cubicBezTo>
                  <a:cubicBezTo>
                    <a:pt x="1644" y="1649"/>
                    <a:pt x="1644" y="1649"/>
                    <a:pt x="1644" y="1649"/>
                  </a:cubicBezTo>
                  <a:cubicBezTo>
                    <a:pt x="1783" y="1788"/>
                    <a:pt x="1783" y="1788"/>
                    <a:pt x="1783" y="1788"/>
                  </a:cubicBezTo>
                  <a:lnTo>
                    <a:pt x="1509" y="2063"/>
                  </a:lnTo>
                  <a:close/>
                  <a:moveTo>
                    <a:pt x="689" y="3280"/>
                  </a:moveTo>
                  <a:cubicBezTo>
                    <a:pt x="309" y="3280"/>
                    <a:pt x="0" y="2971"/>
                    <a:pt x="0" y="2591"/>
                  </a:cubicBezTo>
                  <a:cubicBezTo>
                    <a:pt x="0" y="689"/>
                    <a:pt x="0" y="689"/>
                    <a:pt x="0" y="689"/>
                  </a:cubicBezTo>
                  <a:cubicBezTo>
                    <a:pt x="0" y="308"/>
                    <a:pt x="309" y="0"/>
                    <a:pt x="689" y="0"/>
                  </a:cubicBezTo>
                  <a:cubicBezTo>
                    <a:pt x="1069" y="0"/>
                    <a:pt x="1378" y="308"/>
                    <a:pt x="1378" y="689"/>
                  </a:cubicBezTo>
                  <a:cubicBezTo>
                    <a:pt x="1378" y="2591"/>
                    <a:pt x="1378" y="2591"/>
                    <a:pt x="1378" y="2591"/>
                  </a:cubicBezTo>
                  <a:cubicBezTo>
                    <a:pt x="1378" y="2971"/>
                    <a:pt x="1069" y="3280"/>
                    <a:pt x="689" y="3280"/>
                  </a:cubicBezTo>
                  <a:close/>
                  <a:moveTo>
                    <a:pt x="1243" y="716"/>
                  </a:moveTo>
                  <a:cubicBezTo>
                    <a:pt x="1243" y="416"/>
                    <a:pt x="989" y="173"/>
                    <a:pt x="689" y="173"/>
                  </a:cubicBezTo>
                  <a:cubicBezTo>
                    <a:pt x="389" y="173"/>
                    <a:pt x="130" y="416"/>
                    <a:pt x="130" y="716"/>
                  </a:cubicBezTo>
                  <a:cubicBezTo>
                    <a:pt x="130" y="1706"/>
                    <a:pt x="130" y="1706"/>
                    <a:pt x="130" y="1706"/>
                  </a:cubicBezTo>
                  <a:cubicBezTo>
                    <a:pt x="394" y="1706"/>
                    <a:pt x="394" y="1706"/>
                    <a:pt x="394" y="1706"/>
                  </a:cubicBezTo>
                  <a:cubicBezTo>
                    <a:pt x="394" y="2657"/>
                    <a:pt x="394" y="2657"/>
                    <a:pt x="394" y="2657"/>
                  </a:cubicBezTo>
                  <a:cubicBezTo>
                    <a:pt x="394" y="2711"/>
                    <a:pt x="438" y="2755"/>
                    <a:pt x="492" y="2755"/>
                  </a:cubicBezTo>
                  <a:cubicBezTo>
                    <a:pt x="547" y="2755"/>
                    <a:pt x="591" y="2711"/>
                    <a:pt x="591" y="2657"/>
                  </a:cubicBezTo>
                  <a:cubicBezTo>
                    <a:pt x="591" y="1706"/>
                    <a:pt x="591" y="1706"/>
                    <a:pt x="591" y="1706"/>
                  </a:cubicBezTo>
                  <a:cubicBezTo>
                    <a:pt x="1243" y="1706"/>
                    <a:pt x="1243" y="1706"/>
                    <a:pt x="1243" y="1706"/>
                  </a:cubicBezTo>
                  <a:lnTo>
                    <a:pt x="1243" y="716"/>
                  </a:lnTo>
                  <a:close/>
                  <a:moveTo>
                    <a:pt x="492" y="656"/>
                  </a:moveTo>
                  <a:cubicBezTo>
                    <a:pt x="547" y="656"/>
                    <a:pt x="591" y="700"/>
                    <a:pt x="591" y="754"/>
                  </a:cubicBezTo>
                  <a:cubicBezTo>
                    <a:pt x="591" y="1706"/>
                    <a:pt x="591" y="1706"/>
                    <a:pt x="591" y="1706"/>
                  </a:cubicBezTo>
                  <a:cubicBezTo>
                    <a:pt x="394" y="1706"/>
                    <a:pt x="394" y="1706"/>
                    <a:pt x="394" y="1706"/>
                  </a:cubicBezTo>
                  <a:cubicBezTo>
                    <a:pt x="394" y="754"/>
                    <a:pt x="394" y="754"/>
                    <a:pt x="394" y="754"/>
                  </a:cubicBezTo>
                  <a:cubicBezTo>
                    <a:pt x="394" y="700"/>
                    <a:pt x="438" y="656"/>
                    <a:pt x="492" y="65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3" name="KSO_Shape"/>
            <p:cNvSpPr>
              <a:spLocks noChangeArrowheads="1"/>
            </p:cNvSpPr>
            <p:nvPr/>
          </p:nvSpPr>
          <p:spPr bwMode="auto">
            <a:xfrm>
              <a:off x="5455950" y="4689330"/>
              <a:ext cx="306888" cy="348077"/>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out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References </a:t>
            </a:r>
            <a:endParaRPr lang="en-US"/>
          </a:p>
        </p:txBody>
      </p:sp>
      <p:sp>
        <p:nvSpPr>
          <p:cNvPr id="3" name="Content Placeholder 2"/>
          <p:cNvSpPr>
            <a:spLocks noGrp="1"/>
          </p:cNvSpPr>
          <p:nvPr>
            <p:ph idx="1"/>
          </p:nvPr>
        </p:nvSpPr>
        <p:spPr/>
        <p:txBody>
          <a:bodyPr/>
          <a:p>
            <a:r>
              <a:rPr lang="en-US">
                <a:hlinkClick r:id="rId1" action="ppaction://hlinkfile"/>
              </a:rPr>
              <a:t>https://www.hindawi.com/journals/cin/2022/2789760/</a:t>
            </a:r>
            <a:endParaRPr lang="en-US">
              <a:hlinkClick r:id="rId1" action="ppaction://hlinkfile"/>
            </a:endParaRPr>
          </a:p>
          <a:p>
            <a:r>
              <a:rPr lang="en-US">
                <a:hlinkClick r:id="rId1" action="ppaction://hlinkfile"/>
              </a:rPr>
              <a:t>https://www.researchgate.net/publication/347091823_Diabetes_Prediction_Using_Machine_Learning</a:t>
            </a:r>
            <a:endParaRPr lang="en-US">
              <a:hlinkClick r:id="rId1" action="ppaction://hlinkfile"/>
            </a:endParaRPr>
          </a:p>
          <a:p>
            <a:r>
              <a:rPr lang="en-US">
                <a:hlinkClick r:id="rId1" action="ppaction://hlinkfile"/>
              </a:rPr>
              <a:t>https://www.sciencedirect.com/science/article/pii/S2352914819300176</a:t>
            </a:r>
            <a:endParaRPr lang="en-US">
              <a:hlinkClick r:id="rId1" action="ppaction://hlinkfile"/>
            </a:endParaRPr>
          </a:p>
          <a:p>
            <a:r>
              <a:rPr lang="en-US">
                <a:hlinkClick r:id="rId1" action="ppaction://hlinkfile"/>
              </a:rPr>
              <a:t>https://www.ijert.org/diabetes-prediction-using-machine-learning-techniques</a:t>
            </a:r>
            <a:endParaRPr lang="en-US">
              <a:hlinkClick r:id="rId1" action="ppaction://hlinkfile"/>
            </a:endParaRPr>
          </a:p>
          <a:p>
            <a:r>
              <a:rPr lang="en-US">
                <a:hlinkClick r:id="rId1" action="ppaction://hlinkfile"/>
              </a:rPr>
              <a:t>https://journalofbigdata.springeropen.com/articles/10.1186/s40537-019-0175-6</a:t>
            </a:r>
            <a:endParaRPr lang="en-US"/>
          </a:p>
        </p:txBody>
      </p:sp>
      <p:sp>
        <p:nvSpPr>
          <p:cNvPr id="10" name="菱形 1"/>
          <p:cNvSpPr/>
          <p:nvPr/>
        </p:nvSpPr>
        <p:spPr>
          <a:xfrm>
            <a:off x="164075" y="47267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2"/>
          <p:cNvSpPr/>
          <p:nvPr/>
        </p:nvSpPr>
        <p:spPr>
          <a:xfrm>
            <a:off x="305784" y="4733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1320" y="0"/>
            <a:ext cx="1310185"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9872" r="8611"/>
          <a:stretch>
            <a:fillRect/>
          </a:stretch>
        </p:blipFill>
        <p:spPr>
          <a:xfrm>
            <a:off x="873455" y="454641"/>
            <a:ext cx="4597630" cy="5948718"/>
          </a:xfrm>
          <a:prstGeom prst="rect">
            <a:avLst/>
          </a:prstGeom>
        </p:spPr>
      </p:pic>
      <p:sp>
        <p:nvSpPr>
          <p:cNvPr id="8" name="矩形 7"/>
          <p:cNvSpPr/>
          <p:nvPr/>
        </p:nvSpPr>
        <p:spPr>
          <a:xfrm>
            <a:off x="2060813" y="1460310"/>
            <a:ext cx="3589360" cy="41079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9" name="矩形 8"/>
          <p:cNvSpPr/>
          <p:nvPr/>
        </p:nvSpPr>
        <p:spPr>
          <a:xfrm>
            <a:off x="5650173" y="1647967"/>
            <a:ext cx="4094328" cy="128289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ct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ctr"/>
            <a:r>
              <a:rPr lang="en-US" altLang="zh-CN" sz="3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2</a:t>
            </a:r>
            <a:r>
              <a:rPr lang="en-US" altLang="zh-CN"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0MIA</a:t>
            </a:r>
            <a:r>
              <a:rPr lang="en-US" sz="3200" b="1" dirty="0">
                <a:solidFill>
                  <a:schemeClr val="tx1">
                    <a:lumMod val="95000"/>
                    <a:lumOff val="5000"/>
                  </a:schemeClr>
                </a:solidFill>
                <a:latin typeface="Calibri" panose="020F0502020204030204" pitchFamily="34" charset="0"/>
                <a:ea typeface="Calibri" panose="020F0502020204030204"/>
                <a:cs typeface="Calibri" panose="020F0502020204030204" pitchFamily="34" charset="0"/>
                <a:sym typeface="+mn-ea"/>
              </a:rPr>
              <a:t>1162 </a:t>
            </a:r>
            <a:endParaRPr lang="en-US" sz="3200" b="1" dirty="0">
              <a:solidFill>
                <a:schemeClr val="tx1">
                  <a:lumMod val="95000"/>
                  <a:lumOff val="5000"/>
                </a:schemeClr>
              </a:solidFill>
              <a:latin typeface="Calibri" panose="020F0502020204030204" pitchFamily="34" charset="0"/>
              <a:ea typeface="Calibri" panose="020F0502020204030204"/>
              <a:cs typeface="Calibri" panose="020F0502020204030204" pitchFamily="34" charset="0"/>
              <a:sym typeface="+mn-ea"/>
            </a:endParaRPr>
          </a:p>
          <a:p>
            <a:pPr algn="ctr"/>
            <a:r>
              <a:rPr lang="en-US" sz="3200" b="1" dirty="0">
                <a:solidFill>
                  <a:schemeClr val="tx1">
                    <a:lumMod val="95000"/>
                    <a:lumOff val="5000"/>
                  </a:schemeClr>
                </a:solidFill>
                <a:latin typeface="Calibri" panose="020F0502020204030204" pitchFamily="34" charset="0"/>
                <a:ea typeface="Calibri" panose="020F0502020204030204"/>
                <a:cs typeface="Calibri" panose="020F0502020204030204" pitchFamily="34" charset="0"/>
                <a:sym typeface="+mn-ea"/>
              </a:rPr>
              <a:t>GUNA SHANKAR S</a:t>
            </a:r>
            <a:endParaRPr lang="en-US" sz="3200" b="1" dirty="0">
              <a:solidFill>
                <a:schemeClr val="tx1">
                  <a:lumMod val="95000"/>
                  <a:lumOff val="5000"/>
                </a:schemeClr>
              </a:solidFill>
              <a:latin typeface="Calibri" panose="020F0502020204030204" pitchFamily="34" charset="0"/>
              <a:ea typeface="Calibri" panose="020F0502020204030204"/>
              <a:cs typeface="Calibri" panose="020F0502020204030204" pitchFamily="34" charset="0"/>
            </a:endParaRPr>
          </a:p>
          <a:p>
            <a:pPr algn="ct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ct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矩形 9"/>
          <p:cNvSpPr/>
          <p:nvPr/>
        </p:nvSpPr>
        <p:spPr>
          <a:xfrm>
            <a:off x="5650173" y="3943519"/>
            <a:ext cx="6338780" cy="1426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a:gradFill>
                  <a:gsLst>
                    <a:gs pos="0">
                      <a:srgbClr val="E30000"/>
                    </a:gs>
                    <a:gs pos="100000">
                      <a:srgbClr val="760303"/>
                    </a:gs>
                  </a:gsLst>
                  <a:lin scaled="0"/>
                </a:gradFill>
                <a:latin typeface="Calibri" panose="020F0502020204030204" pitchFamily="34" charset="0"/>
                <a:cs typeface="Calibri" panose="020F0502020204030204" pitchFamily="34" charset="0"/>
                <a:sym typeface="+mn-ea"/>
              </a:rPr>
              <a:t>Human Stress Detection</a:t>
            </a:r>
            <a:endParaRPr lang="en-US" sz="3600">
              <a:gradFill>
                <a:gsLst>
                  <a:gs pos="0">
                    <a:srgbClr val="E30000"/>
                  </a:gs>
                  <a:gs pos="100000">
                    <a:srgbClr val="760303"/>
                  </a:gs>
                </a:gsLst>
                <a:lin scaled="0"/>
              </a:gradFill>
              <a:ea typeface="+mn-lt"/>
              <a:cs typeface="+mn-lt"/>
            </a:endParaRPr>
          </a:p>
          <a:p>
            <a:pPr algn="ctr"/>
            <a:r>
              <a:rPr lang="zh-CN" altLang="en-US" sz="3600" b="1" dirty="0">
                <a:gradFill>
                  <a:gsLst>
                    <a:gs pos="0">
                      <a:srgbClr val="E30000"/>
                    </a:gs>
                    <a:gs pos="100000">
                      <a:srgbClr val="760303"/>
                    </a:gs>
                  </a:gsLst>
                  <a:lin scaled="0"/>
                </a:gradFill>
                <a:latin typeface="Calibri" panose="020F0502020204030204" pitchFamily="34" charset="0"/>
                <a:ea typeface="Calibri" panose="020F0502020204030204" pitchFamily="34" charset="0"/>
                <a:cs typeface="Calibri" panose="020F0502020204030204" pitchFamily="34" charset="0"/>
              </a:rPr>
              <a:t>
</a:t>
            </a:r>
            <a:endParaRPr lang="zh-CN" altLang="en-US" sz="3600" b="1" dirty="0">
              <a:gradFill>
                <a:gsLst>
                  <a:gs pos="0">
                    <a:srgbClr val="E30000"/>
                  </a:gs>
                  <a:gs pos="100000">
                    <a:srgbClr val="760303"/>
                  </a:gs>
                </a:gsLst>
                <a:lin scaled="0"/>
              </a:gradFill>
              <a:latin typeface="Calibri" panose="020F0502020204030204" pitchFamily="34" charset="0"/>
              <a:ea typeface="Calibri" panose="020F0502020204030204" pitchFamily="34" charset="0"/>
              <a:cs typeface="Calibri" panose="020F0502020204030204" pitchFamily="34" charset="0"/>
            </a:endParaRPr>
          </a:p>
        </p:txBody>
      </p:sp>
      <p:sp>
        <p:nvSpPr>
          <p:cNvPr id="11" name="矩形 10"/>
          <p:cNvSpPr/>
          <p:nvPr/>
        </p:nvSpPr>
        <p:spPr>
          <a:xfrm>
            <a:off x="5909481" y="4674357"/>
            <a:ext cx="6079472" cy="1071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bldLvl="0" animBg="1"/>
      <p:bldP spid="10" grpId="0" bldLvl="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876" y="29342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41" name="组合 40"/>
          <p:cNvGrpSpPr/>
          <p:nvPr/>
        </p:nvGrpSpPr>
        <p:grpSpPr>
          <a:xfrm>
            <a:off x="1052623" y="1868243"/>
            <a:ext cx="2849526" cy="3678865"/>
            <a:chOff x="1052623" y="1868243"/>
            <a:chExt cx="2849526" cy="3678865"/>
          </a:xfrm>
        </p:grpSpPr>
        <p:sp>
          <p:nvSpPr>
            <p:cNvPr id="42" name="矩形 41"/>
            <p:cNvSpPr/>
            <p:nvPr/>
          </p:nvSpPr>
          <p:spPr>
            <a:xfrm>
              <a:off x="1052623" y="1868243"/>
              <a:ext cx="2849526" cy="36788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3" name="KSO_Shape"/>
            <p:cNvSpPr/>
            <p:nvPr/>
          </p:nvSpPr>
          <p:spPr bwMode="auto">
            <a:xfrm>
              <a:off x="2222812" y="2191365"/>
              <a:ext cx="661877" cy="616649"/>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44" name="文本框 43"/>
            <p:cNvSpPr txBox="1"/>
            <p:nvPr/>
          </p:nvSpPr>
          <p:spPr>
            <a:xfrm>
              <a:off x="1200674" y="2993898"/>
              <a:ext cx="2541376" cy="1938020"/>
            </a:xfrm>
            <a:prstGeom prst="rect">
              <a:avLst/>
            </a:prstGeom>
            <a:noFill/>
          </p:spPr>
          <p:txBody>
            <a:bodyPr wrap="square" rtlCol="0">
              <a:spAutoFit/>
            </a:bodyPr>
            <a:lstStyle/>
            <a:p>
              <a:pPr algn="ctr"/>
              <a:r>
                <a:rPr lang="en-US" sz="2000">
                  <a:solidFill>
                    <a:schemeClr val="bg1"/>
                  </a:solidFill>
                  <a:latin typeface="Calibri" panose="020F0502020204030204" pitchFamily="34" charset="0"/>
                  <a:ea typeface="+mn-lt"/>
                  <a:cs typeface="Calibri" panose="020F0502020204030204" pitchFamily="34" charset="0"/>
                  <a:sym typeface="+mn-ea"/>
                </a:rPr>
                <a:t>The main contribution of the paper is the identification of stress using deep learning and machine learning. </a:t>
              </a:r>
              <a:r>
                <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5" name="文本框 44"/>
            <p:cNvSpPr txBox="1"/>
            <p:nvPr/>
          </p:nvSpPr>
          <p:spPr>
            <a:xfrm>
              <a:off x="1200675" y="3798342"/>
              <a:ext cx="2541376" cy="368300"/>
            </a:xfrm>
            <a:prstGeom prst="rect">
              <a:avLst/>
            </a:prstGeom>
            <a:noFill/>
          </p:spPr>
          <p:txBody>
            <a:bodyPr wrap="square" rtlCol="0">
              <a:spAutoFit/>
            </a:bodyPr>
            <a:lstStyle/>
            <a:p>
              <a:pPr algn="ctr">
                <a:lnSpc>
                  <a:spcPct val="150000"/>
                </a:lnSpc>
              </a:pPr>
              <a:endParaRPr lang="zh-CN" alt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46" name="组合 45"/>
          <p:cNvGrpSpPr/>
          <p:nvPr/>
        </p:nvGrpSpPr>
        <p:grpSpPr>
          <a:xfrm>
            <a:off x="8289851" y="1868243"/>
            <a:ext cx="2849526" cy="4252225"/>
            <a:chOff x="8289851" y="1868243"/>
            <a:chExt cx="2849526" cy="4252225"/>
          </a:xfrm>
        </p:grpSpPr>
        <p:sp>
          <p:nvSpPr>
            <p:cNvPr id="47" name="矩形 46"/>
            <p:cNvSpPr/>
            <p:nvPr/>
          </p:nvSpPr>
          <p:spPr>
            <a:xfrm>
              <a:off x="8289851" y="1868243"/>
              <a:ext cx="2849526" cy="36788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8" name="KSO_Shape"/>
            <p:cNvSpPr/>
            <p:nvPr/>
          </p:nvSpPr>
          <p:spPr bwMode="auto">
            <a:xfrm>
              <a:off x="9445450" y="2186952"/>
              <a:ext cx="538327" cy="625474"/>
            </a:xfrm>
            <a:custGeom>
              <a:avLst/>
              <a:gdLst>
                <a:gd name="T0" fmla="*/ 361529 w 2823"/>
                <a:gd name="T1" fmla="*/ 288173 h 3280"/>
                <a:gd name="T2" fmla="*/ 649545 w 2823"/>
                <a:gd name="T3" fmla="*/ 288173 h 3280"/>
                <a:gd name="T4" fmla="*/ 793278 w 2823"/>
                <a:gd name="T5" fmla="*/ 144361 h 3280"/>
                <a:gd name="T6" fmla="*/ 649545 w 2823"/>
                <a:gd name="T7" fmla="*/ 0 h 3280"/>
                <a:gd name="T8" fmla="*/ 361529 w 2823"/>
                <a:gd name="T9" fmla="*/ 0 h 3280"/>
                <a:gd name="T10" fmla="*/ 217246 w 2823"/>
                <a:gd name="T11" fmla="*/ 144361 h 3280"/>
                <a:gd name="T12" fmla="*/ 361529 w 2823"/>
                <a:gd name="T13" fmla="*/ 288173 h 3280"/>
                <a:gd name="T14" fmla="*/ 541470 w 2823"/>
                <a:gd name="T15" fmla="*/ 863971 h 3280"/>
                <a:gd name="T16" fmla="*/ 469603 w 2823"/>
                <a:gd name="T17" fmla="*/ 863971 h 3280"/>
                <a:gd name="T18" fmla="*/ 469603 w 2823"/>
                <a:gd name="T19" fmla="*/ 1008332 h 3280"/>
                <a:gd name="T20" fmla="*/ 323126 w 2823"/>
                <a:gd name="T21" fmla="*/ 1008332 h 3280"/>
                <a:gd name="T22" fmla="*/ 323126 w 2823"/>
                <a:gd name="T23" fmla="*/ 1080238 h 3280"/>
                <a:gd name="T24" fmla="*/ 469603 w 2823"/>
                <a:gd name="T25" fmla="*/ 1080238 h 3280"/>
                <a:gd name="T26" fmla="*/ 469603 w 2823"/>
                <a:gd name="T27" fmla="*/ 1224050 h 3280"/>
                <a:gd name="T28" fmla="*/ 541470 w 2823"/>
                <a:gd name="T29" fmla="*/ 1224050 h 3280"/>
                <a:gd name="T30" fmla="*/ 541470 w 2823"/>
                <a:gd name="T31" fmla="*/ 1080238 h 3280"/>
                <a:gd name="T32" fmla="*/ 685204 w 2823"/>
                <a:gd name="T33" fmla="*/ 1080238 h 3280"/>
                <a:gd name="T34" fmla="*/ 685204 w 2823"/>
                <a:gd name="T35" fmla="*/ 1008332 h 3280"/>
                <a:gd name="T36" fmla="*/ 541470 w 2823"/>
                <a:gd name="T37" fmla="*/ 1008332 h 3280"/>
                <a:gd name="T38" fmla="*/ 541470 w 2823"/>
                <a:gd name="T39" fmla="*/ 863971 h 3280"/>
                <a:gd name="T40" fmla="*/ 762557 w 2823"/>
                <a:gd name="T41" fmla="*/ 356237 h 3280"/>
                <a:gd name="T42" fmla="*/ 236996 w 2823"/>
                <a:gd name="T43" fmla="*/ 356237 h 3280"/>
                <a:gd name="T44" fmla="*/ 0 w 2823"/>
                <a:gd name="T45" fmla="*/ 1486425 h 3280"/>
                <a:gd name="T46" fmla="*/ 1646 w 2823"/>
                <a:gd name="T47" fmla="*/ 1486425 h 3280"/>
                <a:gd name="T48" fmla="*/ 1646 w 2823"/>
                <a:gd name="T49" fmla="*/ 1620357 h 3280"/>
                <a:gd name="T50" fmla="*/ 181587 w 2823"/>
                <a:gd name="T51" fmla="*/ 1800397 h 3280"/>
                <a:gd name="T52" fmla="*/ 829486 w 2823"/>
                <a:gd name="T53" fmla="*/ 1800397 h 3280"/>
                <a:gd name="T54" fmla="*/ 1008879 w 2823"/>
                <a:gd name="T55" fmla="*/ 1620357 h 3280"/>
                <a:gd name="T56" fmla="*/ 1008879 w 2823"/>
                <a:gd name="T57" fmla="*/ 1440318 h 3280"/>
                <a:gd name="T58" fmla="*/ 1003393 w 2823"/>
                <a:gd name="T59" fmla="*/ 1396405 h 3280"/>
                <a:gd name="T60" fmla="*/ 762557 w 2823"/>
                <a:gd name="T61" fmla="*/ 356237 h 3280"/>
                <a:gd name="T62" fmla="*/ 498679 w 2823"/>
                <a:gd name="T63" fmla="*/ 1327793 h 3280"/>
                <a:gd name="T64" fmla="*/ 208469 w 2823"/>
                <a:gd name="T65" fmla="*/ 1037424 h 3280"/>
                <a:gd name="T66" fmla="*/ 498679 w 2823"/>
                <a:gd name="T67" fmla="*/ 747604 h 3280"/>
                <a:gd name="T68" fmla="*/ 788889 w 2823"/>
                <a:gd name="T69" fmla="*/ 1037424 h 3280"/>
                <a:gd name="T70" fmla="*/ 498679 w 2823"/>
                <a:gd name="T71" fmla="*/ 1327793 h 3280"/>
                <a:gd name="T72" fmla="*/ 1298541 w 2823"/>
                <a:gd name="T73" fmla="*/ 206936 h 3280"/>
                <a:gd name="T74" fmla="*/ 1039052 w 2823"/>
                <a:gd name="T75" fmla="*/ 634530 h 3280"/>
                <a:gd name="T76" fmla="*/ 1190466 w 2823"/>
                <a:gd name="T77" fmla="*/ 1008332 h 3280"/>
                <a:gd name="T78" fmla="*/ 1187723 w 2823"/>
                <a:gd name="T79" fmla="*/ 1575347 h 3280"/>
                <a:gd name="T80" fmla="*/ 1290860 w 2823"/>
                <a:gd name="T81" fmla="*/ 1672503 h 3280"/>
                <a:gd name="T82" fmla="*/ 1404969 w 2823"/>
                <a:gd name="T83" fmla="*/ 1575347 h 3280"/>
                <a:gd name="T84" fmla="*/ 1404969 w 2823"/>
                <a:gd name="T85" fmla="*/ 1002294 h 3280"/>
                <a:gd name="T86" fmla="*/ 1548703 w 2823"/>
                <a:gd name="T87" fmla="*/ 634530 h 3280"/>
                <a:gd name="T88" fmla="*/ 1298541 w 2823"/>
                <a:gd name="T89" fmla="*/ 206936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23" h="3280">
                  <a:moveTo>
                    <a:pt x="659" y="525"/>
                  </a:moveTo>
                  <a:cubicBezTo>
                    <a:pt x="1184" y="525"/>
                    <a:pt x="1184" y="525"/>
                    <a:pt x="1184" y="525"/>
                  </a:cubicBezTo>
                  <a:cubicBezTo>
                    <a:pt x="1329" y="525"/>
                    <a:pt x="1446" y="408"/>
                    <a:pt x="1446" y="263"/>
                  </a:cubicBezTo>
                  <a:cubicBezTo>
                    <a:pt x="1446" y="118"/>
                    <a:pt x="1329" y="0"/>
                    <a:pt x="1184" y="0"/>
                  </a:cubicBezTo>
                  <a:cubicBezTo>
                    <a:pt x="659" y="0"/>
                    <a:pt x="659" y="0"/>
                    <a:pt x="659" y="0"/>
                  </a:cubicBezTo>
                  <a:cubicBezTo>
                    <a:pt x="514" y="0"/>
                    <a:pt x="396" y="118"/>
                    <a:pt x="396" y="263"/>
                  </a:cubicBezTo>
                  <a:cubicBezTo>
                    <a:pt x="396" y="408"/>
                    <a:pt x="514" y="525"/>
                    <a:pt x="659" y="525"/>
                  </a:cubicBezTo>
                  <a:close/>
                  <a:moveTo>
                    <a:pt x="987" y="1574"/>
                  </a:moveTo>
                  <a:cubicBezTo>
                    <a:pt x="856" y="1574"/>
                    <a:pt x="856" y="1574"/>
                    <a:pt x="856" y="1574"/>
                  </a:cubicBezTo>
                  <a:cubicBezTo>
                    <a:pt x="856" y="1837"/>
                    <a:pt x="856" y="1837"/>
                    <a:pt x="856" y="1837"/>
                  </a:cubicBezTo>
                  <a:cubicBezTo>
                    <a:pt x="589" y="1837"/>
                    <a:pt x="589" y="1837"/>
                    <a:pt x="589" y="1837"/>
                  </a:cubicBezTo>
                  <a:cubicBezTo>
                    <a:pt x="589" y="1968"/>
                    <a:pt x="589" y="1968"/>
                    <a:pt x="589" y="1968"/>
                  </a:cubicBezTo>
                  <a:cubicBezTo>
                    <a:pt x="856" y="1968"/>
                    <a:pt x="856" y="1968"/>
                    <a:pt x="856" y="1968"/>
                  </a:cubicBezTo>
                  <a:cubicBezTo>
                    <a:pt x="856" y="2230"/>
                    <a:pt x="856" y="2230"/>
                    <a:pt x="856" y="2230"/>
                  </a:cubicBezTo>
                  <a:cubicBezTo>
                    <a:pt x="987" y="2230"/>
                    <a:pt x="987" y="2230"/>
                    <a:pt x="987" y="2230"/>
                  </a:cubicBezTo>
                  <a:cubicBezTo>
                    <a:pt x="987" y="1968"/>
                    <a:pt x="987" y="1968"/>
                    <a:pt x="987" y="1968"/>
                  </a:cubicBezTo>
                  <a:cubicBezTo>
                    <a:pt x="1249" y="1968"/>
                    <a:pt x="1249" y="1968"/>
                    <a:pt x="1249" y="1968"/>
                  </a:cubicBezTo>
                  <a:cubicBezTo>
                    <a:pt x="1249" y="1837"/>
                    <a:pt x="1249" y="1837"/>
                    <a:pt x="1249" y="1837"/>
                  </a:cubicBezTo>
                  <a:cubicBezTo>
                    <a:pt x="987" y="1837"/>
                    <a:pt x="987" y="1837"/>
                    <a:pt x="987" y="1837"/>
                  </a:cubicBezTo>
                  <a:lnTo>
                    <a:pt x="987" y="1574"/>
                  </a:lnTo>
                  <a:close/>
                  <a:moveTo>
                    <a:pt x="1390" y="649"/>
                  </a:moveTo>
                  <a:cubicBezTo>
                    <a:pt x="432" y="649"/>
                    <a:pt x="432" y="649"/>
                    <a:pt x="432" y="649"/>
                  </a:cubicBezTo>
                  <a:cubicBezTo>
                    <a:pt x="432" y="649"/>
                    <a:pt x="0" y="1036"/>
                    <a:pt x="0" y="2708"/>
                  </a:cubicBezTo>
                  <a:cubicBezTo>
                    <a:pt x="3" y="2708"/>
                    <a:pt x="3" y="2708"/>
                    <a:pt x="3" y="2708"/>
                  </a:cubicBezTo>
                  <a:cubicBezTo>
                    <a:pt x="3" y="2952"/>
                    <a:pt x="3" y="2952"/>
                    <a:pt x="3" y="2952"/>
                  </a:cubicBezTo>
                  <a:cubicBezTo>
                    <a:pt x="3" y="3133"/>
                    <a:pt x="150" y="3280"/>
                    <a:pt x="331" y="3280"/>
                  </a:cubicBezTo>
                  <a:cubicBezTo>
                    <a:pt x="1512" y="3280"/>
                    <a:pt x="1512" y="3280"/>
                    <a:pt x="1512" y="3280"/>
                  </a:cubicBezTo>
                  <a:cubicBezTo>
                    <a:pt x="1693" y="3280"/>
                    <a:pt x="1839" y="3133"/>
                    <a:pt x="1839" y="2952"/>
                  </a:cubicBezTo>
                  <a:cubicBezTo>
                    <a:pt x="1839" y="2624"/>
                    <a:pt x="1839" y="2624"/>
                    <a:pt x="1839" y="2624"/>
                  </a:cubicBezTo>
                  <a:cubicBezTo>
                    <a:pt x="1839" y="2596"/>
                    <a:pt x="1835" y="2570"/>
                    <a:pt x="1829" y="2544"/>
                  </a:cubicBezTo>
                  <a:cubicBezTo>
                    <a:pt x="1801" y="1010"/>
                    <a:pt x="1390" y="649"/>
                    <a:pt x="1390" y="649"/>
                  </a:cubicBezTo>
                  <a:close/>
                  <a:moveTo>
                    <a:pt x="909" y="2419"/>
                  </a:moveTo>
                  <a:cubicBezTo>
                    <a:pt x="617" y="2419"/>
                    <a:pt x="380" y="2182"/>
                    <a:pt x="380" y="1890"/>
                  </a:cubicBezTo>
                  <a:cubicBezTo>
                    <a:pt x="380" y="1598"/>
                    <a:pt x="617" y="1362"/>
                    <a:pt x="909" y="1362"/>
                  </a:cubicBezTo>
                  <a:cubicBezTo>
                    <a:pt x="1201" y="1362"/>
                    <a:pt x="1438" y="1598"/>
                    <a:pt x="1438" y="1890"/>
                  </a:cubicBezTo>
                  <a:cubicBezTo>
                    <a:pt x="1438" y="2182"/>
                    <a:pt x="1201" y="2419"/>
                    <a:pt x="909" y="2419"/>
                  </a:cubicBezTo>
                  <a:close/>
                  <a:moveTo>
                    <a:pt x="2367" y="377"/>
                  </a:moveTo>
                  <a:cubicBezTo>
                    <a:pt x="2118" y="377"/>
                    <a:pt x="1894" y="737"/>
                    <a:pt x="1894" y="1156"/>
                  </a:cubicBezTo>
                  <a:cubicBezTo>
                    <a:pt x="1894" y="1457"/>
                    <a:pt x="2020" y="1714"/>
                    <a:pt x="2170" y="1837"/>
                  </a:cubicBezTo>
                  <a:cubicBezTo>
                    <a:pt x="2165" y="2870"/>
                    <a:pt x="2165" y="2870"/>
                    <a:pt x="2165" y="2870"/>
                  </a:cubicBezTo>
                  <a:cubicBezTo>
                    <a:pt x="2165" y="2967"/>
                    <a:pt x="2255" y="3047"/>
                    <a:pt x="2353" y="3047"/>
                  </a:cubicBezTo>
                  <a:cubicBezTo>
                    <a:pt x="2450" y="3047"/>
                    <a:pt x="2561" y="2967"/>
                    <a:pt x="2561" y="2870"/>
                  </a:cubicBezTo>
                  <a:cubicBezTo>
                    <a:pt x="2561" y="1826"/>
                    <a:pt x="2561" y="1826"/>
                    <a:pt x="2561" y="1826"/>
                  </a:cubicBezTo>
                  <a:cubicBezTo>
                    <a:pt x="2694" y="1693"/>
                    <a:pt x="2823" y="1436"/>
                    <a:pt x="2823" y="1156"/>
                  </a:cubicBezTo>
                  <a:cubicBezTo>
                    <a:pt x="2823" y="737"/>
                    <a:pt x="2616" y="377"/>
                    <a:pt x="2367" y="37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49" name="文本框 48"/>
            <p:cNvSpPr txBox="1"/>
            <p:nvPr/>
          </p:nvSpPr>
          <p:spPr>
            <a:xfrm>
              <a:off x="8449948" y="3259158"/>
              <a:ext cx="2541376" cy="2861310"/>
            </a:xfrm>
            <a:prstGeom prst="rect">
              <a:avLst/>
            </a:prstGeom>
            <a:noFill/>
          </p:spPr>
          <p:txBody>
            <a:bodyPr wrap="square" rtlCol="0">
              <a:spAutoFit/>
            </a:bodyPr>
            <a:lstStyle/>
            <a:p>
              <a:pPr algn="ctr"/>
              <a:r>
                <a:rPr lang="en-US" sz="2000">
                  <a:solidFill>
                    <a:schemeClr val="bg1"/>
                  </a:solidFill>
                  <a:latin typeface="Calibri" panose="020F0502020204030204" pitchFamily="34" charset="0"/>
                  <a:ea typeface="+mn-lt"/>
                  <a:cs typeface="Calibri" panose="020F0502020204030204" pitchFamily="34" charset="0"/>
                  <a:sym typeface="+mn-ea"/>
                </a:rPr>
                <a:t>Many studies are being conducted to identify tension or depressed individuals learing about the data and inferencing more deeper.</a:t>
              </a:r>
              <a:endParaRPr lang="en-US" sz="2000">
                <a:cs typeface="Calibri" panose="020F0502020204030204"/>
              </a:endParaRPr>
            </a:p>
            <a:p>
              <a:pPr algn="ctr"/>
              <a:r>
                <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0" name="文本框 49"/>
            <p:cNvSpPr txBox="1"/>
            <p:nvPr/>
          </p:nvSpPr>
          <p:spPr>
            <a:xfrm>
              <a:off x="8449948" y="3798342"/>
              <a:ext cx="2541376" cy="368300"/>
            </a:xfrm>
            <a:prstGeom prst="rect">
              <a:avLst/>
            </a:prstGeom>
            <a:noFill/>
          </p:spPr>
          <p:txBody>
            <a:bodyPr wrap="square" rtlCol="0">
              <a:spAutoFit/>
            </a:bodyPr>
            <a:lstStyle/>
            <a:p>
              <a:pPr algn="ctr">
                <a:lnSpc>
                  <a:spcPct val="150000"/>
                </a:lnSpc>
              </a:pPr>
              <a:r>
                <a:rPr lang="en-US" altLang="zh-CN" sz="12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51" name="组合 50"/>
          <p:cNvGrpSpPr/>
          <p:nvPr/>
        </p:nvGrpSpPr>
        <p:grpSpPr>
          <a:xfrm>
            <a:off x="4513520" y="1509013"/>
            <a:ext cx="3164958" cy="4281564"/>
            <a:chOff x="4513520" y="1488693"/>
            <a:chExt cx="3164958" cy="4281564"/>
          </a:xfrm>
        </p:grpSpPr>
        <p:pic>
          <p:nvPicPr>
            <p:cNvPr id="52" name="图片 51"/>
            <p:cNvPicPr>
              <a:picLocks noChangeAspect="1"/>
            </p:cNvPicPr>
            <p:nvPr/>
          </p:nvPicPr>
          <p:blipFill rotWithShape="1">
            <a:blip r:embed="rId1">
              <a:extLst>
                <a:ext uri="{28A0092B-C50C-407E-A947-70E740481C1C}">
                  <a14:useLocalDpi xmlns:a14="http://schemas.microsoft.com/office/drawing/2010/main" val="0"/>
                </a:ext>
              </a:extLst>
            </a:blip>
            <a:srcRect r="50713"/>
            <a:stretch>
              <a:fillRect/>
            </a:stretch>
          </p:blipFill>
          <p:spPr>
            <a:xfrm>
              <a:off x="4513521" y="1488693"/>
              <a:ext cx="3164957" cy="4281564"/>
            </a:xfrm>
            <a:prstGeom prst="rect">
              <a:avLst/>
            </a:prstGeom>
            <a:solidFill>
              <a:schemeClr val="tx1">
                <a:lumMod val="50000"/>
                <a:lumOff val="50000"/>
              </a:schemeClr>
            </a:solidFill>
            <a:ln>
              <a:solidFill>
                <a:schemeClr val="tx1">
                  <a:lumMod val="50000"/>
                  <a:lumOff val="50000"/>
                </a:schemeClr>
              </a:solidFill>
            </a:ln>
          </p:spPr>
        </p:pic>
        <p:sp>
          <p:nvSpPr>
            <p:cNvPr id="53" name="矩形 52"/>
            <p:cNvSpPr/>
            <p:nvPr/>
          </p:nvSpPr>
          <p:spPr>
            <a:xfrm>
              <a:off x="4513520" y="3429000"/>
              <a:ext cx="3164958" cy="11169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4" name="文本框 53"/>
            <p:cNvSpPr txBox="1"/>
            <p:nvPr/>
          </p:nvSpPr>
          <p:spPr>
            <a:xfrm>
              <a:off x="4626940" y="3429299"/>
              <a:ext cx="2938117" cy="1014730"/>
            </a:xfrm>
            <a:prstGeom prst="rect">
              <a:avLst/>
            </a:prstGeom>
            <a:noFill/>
          </p:spPr>
          <p:txBody>
            <a:bodyPr wrap="square" rtlCol="0">
              <a:spAutoFit/>
            </a:bodyPr>
            <a:lstStyle/>
            <a:p>
              <a:pPr algn="ctr">
                <a:lnSpc>
                  <a:spcPct val="150000"/>
                </a:lnSpc>
              </a:pPr>
              <a:r>
                <a:rPr lang="en-US" altLang="zh-CN" sz="4000" dirty="0">
                  <a:solidFill>
                    <a:schemeClr val="bg1"/>
                  </a:solidFill>
                  <a:latin typeface="Calibri" panose="020F0502020204030204" pitchFamily="34" charset="0"/>
                  <a:ea typeface="Calibri" panose="020F0502020204030204" pitchFamily="34" charset="0"/>
                  <a:cs typeface="Calibri" panose="020F0502020204030204" pitchFamily="34" charset="0"/>
                </a:rPr>
                <a:t>OBJECTIVE</a:t>
              </a:r>
              <a:endParaRPr lang="en-US" altLang="zh-CN" sz="4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par>
                    <p:cTn id="10" fill="hold">
                      <p:stCondLst>
                        <p:cond delay="indefinite"/>
                      </p:stCondLst>
                      <p:childTnLst>
                        <p:par>
                          <p:cTn id="11" fill="hold">
                            <p:stCondLst>
                              <p:cond delay="0"/>
                            </p:stCondLst>
                            <p:childTnLst>
                              <p:par>
                                <p:cTn id="12" presetID="7" presetClass="entr" presetSubtype="4"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5000" fill="hold"/>
                                        <p:tgtEl>
                                          <p:spTgt spid="46"/>
                                        </p:tgtEl>
                                        <p:attrNameLst>
                                          <p:attrName>ppt_x</p:attrName>
                                        </p:attrNameLst>
                                      </p:cBhvr>
                                      <p:tavLst>
                                        <p:tav tm="0">
                                          <p:val>
                                            <p:strVal val="#ppt_x"/>
                                          </p:val>
                                        </p:tav>
                                        <p:tav tm="100000">
                                          <p:val>
                                            <p:strVal val="#ppt_x"/>
                                          </p:val>
                                        </p:tav>
                                      </p:tavLst>
                                    </p:anim>
                                    <p:anim calcmode="lin" valueType="num">
                                      <p:cBhvr additive="base">
                                        <p:cTn id="15" dur="50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p:tgtEl>
                                          <p:spTgt spid="41"/>
                                        </p:tgtEl>
                                        <p:attrNameLst>
                                          <p:attrName>ppt_y</p:attrName>
                                        </p:attrNameLst>
                                      </p:cBhvr>
                                      <p:tavLst>
                                        <p:tav tm="0">
                                          <p:val>
                                            <p:strVal val="#ppt_y+#ppt_h*1.125000"/>
                                          </p:val>
                                        </p:tav>
                                        <p:tav tm="100000">
                                          <p:val>
                                            <p:strVal val="#ppt_y"/>
                                          </p:val>
                                        </p:tav>
                                      </p:tavLst>
                                    </p:anim>
                                    <p:animEffect transition="in" filter="wipe(up)">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876" y="29342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INTRODUCTION</a:t>
            </a:r>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4" name="组合 23"/>
          <p:cNvGrpSpPr/>
          <p:nvPr/>
        </p:nvGrpSpPr>
        <p:grpSpPr>
          <a:xfrm>
            <a:off x="736978" y="1840858"/>
            <a:ext cx="3774864" cy="3726710"/>
            <a:chOff x="736978" y="1840858"/>
            <a:chExt cx="3774864" cy="3726710"/>
          </a:xfrm>
        </p:grpSpPr>
        <p:sp>
          <p:nvSpPr>
            <p:cNvPr id="25" name="泪滴形 24"/>
            <p:cNvSpPr/>
            <p:nvPr/>
          </p:nvSpPr>
          <p:spPr>
            <a:xfrm>
              <a:off x="736978" y="3826041"/>
              <a:ext cx="1741527" cy="174152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6" name="泪滴形 25"/>
            <p:cNvSpPr/>
            <p:nvPr/>
          </p:nvSpPr>
          <p:spPr>
            <a:xfrm rot="5400000">
              <a:off x="1215188" y="2501311"/>
              <a:ext cx="1263315" cy="1263315"/>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7" name="泪滴形 26"/>
            <p:cNvSpPr/>
            <p:nvPr/>
          </p:nvSpPr>
          <p:spPr>
            <a:xfrm rot="16200000" flipH="1">
              <a:off x="2588075" y="1840858"/>
              <a:ext cx="1923767" cy="192376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8" name="泪滴形 27"/>
            <p:cNvSpPr/>
            <p:nvPr/>
          </p:nvSpPr>
          <p:spPr>
            <a:xfrm rot="5400000" flipH="1" flipV="1">
              <a:off x="2588074" y="3826040"/>
              <a:ext cx="1600201" cy="1600201"/>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9" name="KSO_Shape"/>
            <p:cNvSpPr/>
            <p:nvPr/>
          </p:nvSpPr>
          <p:spPr bwMode="auto">
            <a:xfrm>
              <a:off x="2915706" y="4050004"/>
              <a:ext cx="634252" cy="646800"/>
            </a:xfrm>
            <a:custGeom>
              <a:avLst/>
              <a:gdLst>
                <a:gd name="T0" fmla="*/ 863600 w 3175"/>
                <a:gd name="T1" fmla="*/ 866837 h 3238"/>
                <a:gd name="T2" fmla="*/ 899190 w 3175"/>
                <a:gd name="T3" fmla="*/ 804563 h 3238"/>
                <a:gd name="T4" fmla="*/ 630044 w 3175"/>
                <a:gd name="T5" fmla="*/ 648877 h 3238"/>
                <a:gd name="T6" fmla="*/ 593899 w 3175"/>
                <a:gd name="T7" fmla="*/ 711151 h 3238"/>
                <a:gd name="T8" fmla="*/ 481570 w 3175"/>
                <a:gd name="T9" fmla="*/ 646097 h 3238"/>
                <a:gd name="T10" fmla="*/ 412059 w 3175"/>
                <a:gd name="T11" fmla="*/ 892414 h 3238"/>
                <a:gd name="T12" fmla="*/ 886400 w 3175"/>
                <a:gd name="T13" fmla="*/ 1366700 h 3238"/>
                <a:gd name="T14" fmla="*/ 1262869 w 3175"/>
                <a:gd name="T15" fmla="*/ 1180433 h 3238"/>
                <a:gd name="T16" fmla="*/ 1145535 w 3175"/>
                <a:gd name="T17" fmla="*/ 1180433 h 3238"/>
                <a:gd name="T18" fmla="*/ 963139 w 3175"/>
                <a:gd name="T19" fmla="*/ 998058 h 3238"/>
                <a:gd name="T20" fmla="*/ 1765570 w 3175"/>
                <a:gd name="T21" fmla="*/ 998058 h 3238"/>
                <a:gd name="T22" fmla="*/ 1583174 w 3175"/>
                <a:gd name="T23" fmla="*/ 1180433 h 3238"/>
                <a:gd name="T24" fmla="*/ 1463060 w 3175"/>
                <a:gd name="T25" fmla="*/ 1180433 h 3238"/>
                <a:gd name="T26" fmla="*/ 1035986 w 3175"/>
                <a:gd name="T27" fmla="*/ 1520162 h 3238"/>
                <a:gd name="T28" fmla="*/ 1035986 w 3175"/>
                <a:gd name="T29" fmla="*/ 1654719 h 3238"/>
                <a:gd name="T30" fmla="*/ 1175008 w 3175"/>
                <a:gd name="T31" fmla="*/ 1654719 h 3238"/>
                <a:gd name="T32" fmla="*/ 1255084 w 3175"/>
                <a:gd name="T33" fmla="*/ 1800397 h 3238"/>
                <a:gd name="T34" fmla="*/ 522164 w 3175"/>
                <a:gd name="T35" fmla="*/ 1800397 h 3238"/>
                <a:gd name="T36" fmla="*/ 598348 w 3175"/>
                <a:gd name="T37" fmla="*/ 1654719 h 3238"/>
                <a:gd name="T38" fmla="*/ 744042 w 3175"/>
                <a:gd name="T39" fmla="*/ 1654719 h 3238"/>
                <a:gd name="T40" fmla="*/ 744042 w 3175"/>
                <a:gd name="T41" fmla="*/ 1521830 h 3238"/>
                <a:gd name="T42" fmla="*/ 240785 w 3175"/>
                <a:gd name="T43" fmla="*/ 892414 h 3238"/>
                <a:gd name="T44" fmla="*/ 333095 w 3175"/>
                <a:gd name="T45" fmla="*/ 560469 h 3238"/>
                <a:gd name="T46" fmla="*/ 288052 w 3175"/>
                <a:gd name="T47" fmla="*/ 534336 h 3238"/>
                <a:gd name="T48" fmla="*/ 323641 w 3175"/>
                <a:gd name="T49" fmla="*/ 472062 h 3238"/>
                <a:gd name="T50" fmla="*/ 197966 w 3175"/>
                <a:gd name="T51" fmla="*/ 399779 h 3238"/>
                <a:gd name="T52" fmla="*/ 197966 w 3175"/>
                <a:gd name="T53" fmla="*/ 400335 h 3238"/>
                <a:gd name="T54" fmla="*/ 0 w 3175"/>
                <a:gd name="T55" fmla="*/ 368086 h 3238"/>
                <a:gd name="T56" fmla="*/ 212981 w 3175"/>
                <a:gd name="T57" fmla="*/ 0 h 3238"/>
                <a:gd name="T58" fmla="*/ 341992 w 3175"/>
                <a:gd name="T59" fmla="*/ 150126 h 3238"/>
                <a:gd name="T60" fmla="*/ 340324 w 3175"/>
                <a:gd name="T61" fmla="*/ 153462 h 3238"/>
                <a:gd name="T62" fmla="*/ 465999 w 3175"/>
                <a:gd name="T63" fmla="*/ 225745 h 3238"/>
                <a:gd name="T64" fmla="*/ 500477 w 3175"/>
                <a:gd name="T65" fmla="*/ 166250 h 3238"/>
                <a:gd name="T66" fmla="*/ 806323 w 3175"/>
                <a:gd name="T67" fmla="*/ 343065 h 3238"/>
                <a:gd name="T68" fmla="*/ 772402 w 3175"/>
                <a:gd name="T69" fmla="*/ 402559 h 3238"/>
                <a:gd name="T70" fmla="*/ 1041547 w 3175"/>
                <a:gd name="T71" fmla="*/ 558245 h 3238"/>
                <a:gd name="T72" fmla="*/ 1076025 w 3175"/>
                <a:gd name="T73" fmla="*/ 498751 h 3238"/>
                <a:gd name="T74" fmla="*/ 1238401 w 3175"/>
                <a:gd name="T75" fmla="*/ 592163 h 3238"/>
                <a:gd name="T76" fmla="*/ 1025421 w 3175"/>
                <a:gd name="T77" fmla="*/ 960249 h 3238"/>
                <a:gd name="T78" fmla="*/ 863600 w 3175"/>
                <a:gd name="T79" fmla="*/ 866837 h 3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5" h="3238">
                  <a:moveTo>
                    <a:pt x="1553" y="1559"/>
                  </a:moveTo>
                  <a:cubicBezTo>
                    <a:pt x="1617" y="1447"/>
                    <a:pt x="1617" y="1447"/>
                    <a:pt x="1617" y="1447"/>
                  </a:cubicBezTo>
                  <a:cubicBezTo>
                    <a:pt x="1133" y="1167"/>
                    <a:pt x="1133" y="1167"/>
                    <a:pt x="1133" y="1167"/>
                  </a:cubicBezTo>
                  <a:cubicBezTo>
                    <a:pt x="1068" y="1279"/>
                    <a:pt x="1068" y="1279"/>
                    <a:pt x="1068" y="1279"/>
                  </a:cubicBezTo>
                  <a:cubicBezTo>
                    <a:pt x="866" y="1162"/>
                    <a:pt x="866" y="1162"/>
                    <a:pt x="866" y="1162"/>
                  </a:cubicBezTo>
                  <a:cubicBezTo>
                    <a:pt x="787" y="1291"/>
                    <a:pt x="741" y="1443"/>
                    <a:pt x="741" y="1605"/>
                  </a:cubicBezTo>
                  <a:cubicBezTo>
                    <a:pt x="741" y="2076"/>
                    <a:pt x="1123" y="2458"/>
                    <a:pt x="1594" y="2458"/>
                  </a:cubicBezTo>
                  <a:cubicBezTo>
                    <a:pt x="1870" y="2458"/>
                    <a:pt x="2115" y="2326"/>
                    <a:pt x="2271" y="2123"/>
                  </a:cubicBezTo>
                  <a:cubicBezTo>
                    <a:pt x="2060" y="2123"/>
                    <a:pt x="2060" y="2123"/>
                    <a:pt x="2060" y="2123"/>
                  </a:cubicBezTo>
                  <a:cubicBezTo>
                    <a:pt x="1879" y="2123"/>
                    <a:pt x="1732" y="1976"/>
                    <a:pt x="1732" y="1795"/>
                  </a:cubicBezTo>
                  <a:cubicBezTo>
                    <a:pt x="2332" y="1795"/>
                    <a:pt x="2650" y="1795"/>
                    <a:pt x="3175" y="1795"/>
                  </a:cubicBezTo>
                  <a:cubicBezTo>
                    <a:pt x="3175" y="1976"/>
                    <a:pt x="3028" y="2123"/>
                    <a:pt x="2847" y="2123"/>
                  </a:cubicBezTo>
                  <a:cubicBezTo>
                    <a:pt x="2631" y="2123"/>
                    <a:pt x="2631" y="2123"/>
                    <a:pt x="2631" y="2123"/>
                  </a:cubicBezTo>
                  <a:cubicBezTo>
                    <a:pt x="2480" y="2426"/>
                    <a:pt x="2200" y="2654"/>
                    <a:pt x="1863" y="2734"/>
                  </a:cubicBezTo>
                  <a:cubicBezTo>
                    <a:pt x="1863" y="2976"/>
                    <a:pt x="1863" y="2976"/>
                    <a:pt x="1863" y="2976"/>
                  </a:cubicBezTo>
                  <a:cubicBezTo>
                    <a:pt x="1863" y="2976"/>
                    <a:pt x="1988" y="2976"/>
                    <a:pt x="2113" y="2976"/>
                  </a:cubicBezTo>
                  <a:cubicBezTo>
                    <a:pt x="2239" y="2976"/>
                    <a:pt x="2257" y="3238"/>
                    <a:pt x="2257" y="3238"/>
                  </a:cubicBezTo>
                  <a:cubicBezTo>
                    <a:pt x="939" y="3238"/>
                    <a:pt x="939" y="3238"/>
                    <a:pt x="939" y="3238"/>
                  </a:cubicBezTo>
                  <a:cubicBezTo>
                    <a:pt x="939" y="3238"/>
                    <a:pt x="918" y="2976"/>
                    <a:pt x="1076" y="2976"/>
                  </a:cubicBezTo>
                  <a:cubicBezTo>
                    <a:pt x="1235" y="2976"/>
                    <a:pt x="1338" y="2976"/>
                    <a:pt x="1338" y="2976"/>
                  </a:cubicBezTo>
                  <a:cubicBezTo>
                    <a:pt x="1338" y="2737"/>
                    <a:pt x="1338" y="2737"/>
                    <a:pt x="1338" y="2737"/>
                  </a:cubicBezTo>
                  <a:cubicBezTo>
                    <a:pt x="821" y="2620"/>
                    <a:pt x="433" y="2158"/>
                    <a:pt x="433" y="1605"/>
                  </a:cubicBezTo>
                  <a:cubicBezTo>
                    <a:pt x="433" y="1386"/>
                    <a:pt x="494" y="1183"/>
                    <a:pt x="599" y="1008"/>
                  </a:cubicBezTo>
                  <a:cubicBezTo>
                    <a:pt x="518" y="961"/>
                    <a:pt x="518" y="961"/>
                    <a:pt x="518" y="961"/>
                  </a:cubicBezTo>
                  <a:cubicBezTo>
                    <a:pt x="582" y="849"/>
                    <a:pt x="582" y="849"/>
                    <a:pt x="582" y="849"/>
                  </a:cubicBezTo>
                  <a:cubicBezTo>
                    <a:pt x="356" y="719"/>
                    <a:pt x="356" y="719"/>
                    <a:pt x="356" y="719"/>
                  </a:cubicBezTo>
                  <a:cubicBezTo>
                    <a:pt x="356" y="720"/>
                    <a:pt x="356" y="720"/>
                    <a:pt x="356" y="720"/>
                  </a:cubicBezTo>
                  <a:cubicBezTo>
                    <a:pt x="0" y="662"/>
                    <a:pt x="0" y="662"/>
                    <a:pt x="0" y="662"/>
                  </a:cubicBezTo>
                  <a:cubicBezTo>
                    <a:pt x="383" y="0"/>
                    <a:pt x="383" y="0"/>
                    <a:pt x="383" y="0"/>
                  </a:cubicBezTo>
                  <a:cubicBezTo>
                    <a:pt x="615" y="270"/>
                    <a:pt x="615" y="270"/>
                    <a:pt x="615" y="270"/>
                  </a:cubicBezTo>
                  <a:cubicBezTo>
                    <a:pt x="612" y="276"/>
                    <a:pt x="612" y="276"/>
                    <a:pt x="612" y="276"/>
                  </a:cubicBezTo>
                  <a:cubicBezTo>
                    <a:pt x="838" y="406"/>
                    <a:pt x="838" y="406"/>
                    <a:pt x="838" y="406"/>
                  </a:cubicBezTo>
                  <a:cubicBezTo>
                    <a:pt x="900" y="299"/>
                    <a:pt x="900" y="299"/>
                    <a:pt x="900" y="299"/>
                  </a:cubicBezTo>
                  <a:cubicBezTo>
                    <a:pt x="1450" y="617"/>
                    <a:pt x="1450" y="617"/>
                    <a:pt x="1450" y="617"/>
                  </a:cubicBezTo>
                  <a:cubicBezTo>
                    <a:pt x="1389" y="724"/>
                    <a:pt x="1389" y="724"/>
                    <a:pt x="1389" y="724"/>
                  </a:cubicBezTo>
                  <a:cubicBezTo>
                    <a:pt x="1873" y="1004"/>
                    <a:pt x="1873" y="1004"/>
                    <a:pt x="1873" y="1004"/>
                  </a:cubicBezTo>
                  <a:cubicBezTo>
                    <a:pt x="1935" y="897"/>
                    <a:pt x="1935" y="897"/>
                    <a:pt x="1935" y="897"/>
                  </a:cubicBezTo>
                  <a:cubicBezTo>
                    <a:pt x="2227" y="1065"/>
                    <a:pt x="2227" y="1065"/>
                    <a:pt x="2227" y="1065"/>
                  </a:cubicBezTo>
                  <a:cubicBezTo>
                    <a:pt x="1844" y="1727"/>
                    <a:pt x="1844" y="1727"/>
                    <a:pt x="1844" y="1727"/>
                  </a:cubicBezTo>
                  <a:lnTo>
                    <a:pt x="1553" y="1559"/>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nSpc>
                  <a:spcPct val="150000"/>
                </a:lnSpc>
              </a:pPr>
              <a:endParaRPr lang="zh-CN" altLang="en-US" sz="1600">
                <a:ea typeface="Calibri" panose="020F0502020204030204" pitchFamily="34" charset="0"/>
                <a:cs typeface="Calibri" panose="020F0502020204030204" pitchFamily="34" charset="0"/>
              </a:endParaRPr>
            </a:p>
          </p:txBody>
        </p:sp>
        <p:sp>
          <p:nvSpPr>
            <p:cNvPr id="30" name="KSO_Shape"/>
            <p:cNvSpPr/>
            <p:nvPr/>
          </p:nvSpPr>
          <p:spPr bwMode="auto">
            <a:xfrm>
              <a:off x="1692227" y="2959768"/>
              <a:ext cx="599957" cy="55896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sp>
          <p:nvSpPr>
            <p:cNvPr id="31" name="KSO_Shape"/>
            <p:cNvSpPr/>
            <p:nvPr/>
          </p:nvSpPr>
          <p:spPr bwMode="auto">
            <a:xfrm>
              <a:off x="2932722" y="2648269"/>
              <a:ext cx="790938" cy="672297"/>
            </a:xfrm>
            <a:custGeom>
              <a:avLst/>
              <a:gdLst>
                <a:gd name="T0" fmla="*/ 160329 w 2160587"/>
                <a:gd name="T1" fmla="*/ 1674812 h 1836737"/>
                <a:gd name="T2" fmla="*/ 1129743 w 2160587"/>
                <a:gd name="T3" fmla="*/ 848061 h 1836737"/>
                <a:gd name="T4" fmla="*/ 1158271 w 2160587"/>
                <a:gd name="T5" fmla="*/ 1043536 h 1836737"/>
                <a:gd name="T6" fmla="*/ 1353532 w 2160587"/>
                <a:gd name="T7" fmla="*/ 1072142 h 1836737"/>
                <a:gd name="T8" fmla="*/ 1367796 w 2160587"/>
                <a:gd name="T9" fmla="*/ 1145247 h 1836737"/>
                <a:gd name="T10" fmla="*/ 1316445 w 2160587"/>
                <a:gd name="T11" fmla="*/ 1197055 h 1836737"/>
                <a:gd name="T12" fmla="*/ 1148762 w 2160587"/>
                <a:gd name="T13" fmla="*/ 1373142 h 1836737"/>
                <a:gd name="T14" fmla="*/ 1088218 w 2160587"/>
                <a:gd name="T15" fmla="*/ 1413827 h 1836737"/>
                <a:gd name="T16" fmla="*/ 1019750 w 2160587"/>
                <a:gd name="T17" fmla="*/ 1385856 h 1836737"/>
                <a:gd name="T18" fmla="*/ 859357 w 2160587"/>
                <a:gd name="T19" fmla="*/ 1200234 h 1836737"/>
                <a:gd name="T20" fmla="*/ 798496 w 2160587"/>
                <a:gd name="T21" fmla="*/ 1159550 h 1836737"/>
                <a:gd name="T22" fmla="*/ 798496 w 2160587"/>
                <a:gd name="T23" fmla="*/ 1084856 h 1836737"/>
                <a:gd name="T24" fmla="*/ 859357 w 2160587"/>
                <a:gd name="T25" fmla="*/ 1044172 h 1836737"/>
                <a:gd name="T26" fmla="*/ 1019750 w 2160587"/>
                <a:gd name="T27" fmla="*/ 858868 h 1836737"/>
                <a:gd name="T28" fmla="*/ 301227 w 2160587"/>
                <a:gd name="T29" fmla="*/ 646747 h 1836737"/>
                <a:gd name="T30" fmla="*/ 2003954 w 2160587"/>
                <a:gd name="T31" fmla="*/ 550545 h 1836737"/>
                <a:gd name="T32" fmla="*/ 391689 w 2160587"/>
                <a:gd name="T33" fmla="*/ 393700 h 1836737"/>
                <a:gd name="T34" fmla="*/ 456865 w 2160587"/>
                <a:gd name="T35" fmla="*/ 428307 h 1836737"/>
                <a:gd name="T36" fmla="*/ 1692991 w 2160587"/>
                <a:gd name="T37" fmla="*/ 490537 h 1836737"/>
                <a:gd name="T38" fmla="*/ 1708479 w 2160587"/>
                <a:gd name="T39" fmla="*/ 422275 h 1836737"/>
                <a:gd name="T40" fmla="*/ 2082429 w 2160587"/>
                <a:gd name="T41" fmla="*/ 393700 h 1836737"/>
                <a:gd name="T42" fmla="*/ 2147243 w 2160587"/>
                <a:gd name="T43" fmla="*/ 428307 h 1836737"/>
                <a:gd name="T44" fmla="*/ 2157092 w 2160587"/>
                <a:gd name="T45" fmla="*/ 808355 h 1836737"/>
                <a:gd name="T46" fmla="*/ 2105622 w 2160587"/>
                <a:gd name="T47" fmla="*/ 860107 h 1836737"/>
                <a:gd name="T48" fmla="*/ 2032548 w 2160587"/>
                <a:gd name="T49" fmla="*/ 845820 h 1836737"/>
                <a:gd name="T50" fmla="*/ 2038267 w 2160587"/>
                <a:gd name="T51" fmla="*/ 1380490 h 1836737"/>
                <a:gd name="T52" fmla="*/ 2112612 w 2160587"/>
                <a:gd name="T53" fmla="*/ 1373187 h 1836737"/>
                <a:gd name="T54" fmla="*/ 2158998 w 2160587"/>
                <a:gd name="T55" fmla="*/ 1429702 h 1836737"/>
                <a:gd name="T56" fmla="*/ 2142795 w 2160587"/>
                <a:gd name="T57" fmla="*/ 1808162 h 1836737"/>
                <a:gd name="T58" fmla="*/ 1768845 w 2160587"/>
                <a:gd name="T59" fmla="*/ 1836737 h 1836737"/>
                <a:gd name="T60" fmla="*/ 1704031 w 2160587"/>
                <a:gd name="T61" fmla="*/ 1802130 h 1836737"/>
                <a:gd name="T62" fmla="*/ 467992 w 2160587"/>
                <a:gd name="T63" fmla="*/ 1741487 h 1836737"/>
                <a:gd name="T64" fmla="*/ 452096 w 2160587"/>
                <a:gd name="T65" fmla="*/ 1808162 h 1836737"/>
                <a:gd name="T66" fmla="*/ 78211 w 2160587"/>
                <a:gd name="T67" fmla="*/ 1836737 h 1836737"/>
                <a:gd name="T68" fmla="*/ 13035 w 2160587"/>
                <a:gd name="T69" fmla="*/ 1802130 h 1836737"/>
                <a:gd name="T70" fmla="*/ 3179 w 2160587"/>
                <a:gd name="T71" fmla="*/ 1422082 h 1836737"/>
                <a:gd name="T72" fmla="*/ 54684 w 2160587"/>
                <a:gd name="T73" fmla="*/ 1370330 h 1836737"/>
                <a:gd name="T74" fmla="*/ 127808 w 2160587"/>
                <a:gd name="T75" fmla="*/ 1384617 h 1836737"/>
                <a:gd name="T76" fmla="*/ 121767 w 2160587"/>
                <a:gd name="T77" fmla="*/ 850265 h 1836737"/>
                <a:gd name="T78" fmla="*/ 47689 w 2160587"/>
                <a:gd name="T79" fmla="*/ 857250 h 1836737"/>
                <a:gd name="T80" fmla="*/ 1590 w 2160587"/>
                <a:gd name="T81" fmla="*/ 801052 h 1836737"/>
                <a:gd name="T82" fmla="*/ 17804 w 2160587"/>
                <a:gd name="T83" fmla="*/ 422275 h 1836737"/>
                <a:gd name="T84" fmla="*/ 1080293 w 2160587"/>
                <a:gd name="T85" fmla="*/ 0 h 1836737"/>
                <a:gd name="T86" fmla="*/ 1229746 w 2160587"/>
                <a:gd name="T87" fmla="*/ 38797 h 1836737"/>
                <a:gd name="T88" fmla="*/ 1340086 w 2160587"/>
                <a:gd name="T89" fmla="*/ 139925 h 1836737"/>
                <a:gd name="T90" fmla="*/ 1392235 w 2160587"/>
                <a:gd name="T91" fmla="*/ 284302 h 1836737"/>
                <a:gd name="T92" fmla="*/ 1370930 w 2160587"/>
                <a:gd name="T93" fmla="*/ 372073 h 1836737"/>
                <a:gd name="T94" fmla="*/ 1299702 w 2160587"/>
                <a:gd name="T95" fmla="*/ 393698 h 1836737"/>
                <a:gd name="T96" fmla="*/ 1243101 w 2160587"/>
                <a:gd name="T97" fmla="*/ 347268 h 1836737"/>
                <a:gd name="T98" fmla="*/ 1230064 w 2160587"/>
                <a:gd name="T99" fmla="*/ 269355 h 1836737"/>
                <a:gd name="T100" fmla="*/ 1191270 w 2160587"/>
                <a:gd name="T101" fmla="*/ 204163 h 1836737"/>
                <a:gd name="T102" fmla="*/ 1126719 w 2160587"/>
                <a:gd name="T103" fmla="*/ 164412 h 1836737"/>
                <a:gd name="T104" fmla="*/ 1048495 w 2160587"/>
                <a:gd name="T105" fmla="*/ 160277 h 1836737"/>
                <a:gd name="T106" fmla="*/ 980447 w 2160587"/>
                <a:gd name="T107" fmla="*/ 193669 h 1836737"/>
                <a:gd name="T108" fmla="*/ 935611 w 2160587"/>
                <a:gd name="T109" fmla="*/ 254409 h 1836737"/>
                <a:gd name="T110" fmla="*/ 921620 w 2160587"/>
                <a:gd name="T111" fmla="*/ 332322 h 1836737"/>
                <a:gd name="T112" fmla="*/ 875512 w 2160587"/>
                <a:gd name="T113" fmla="*/ 388928 h 1836737"/>
                <a:gd name="T114" fmla="*/ 801422 w 2160587"/>
                <a:gd name="T115" fmla="*/ 381613 h 1836737"/>
                <a:gd name="T116" fmla="*/ 766762 w 2160587"/>
                <a:gd name="T117" fmla="*/ 316421 h 1836737"/>
                <a:gd name="T118" fmla="*/ 804602 w 2160587"/>
                <a:gd name="T119" fmla="*/ 166002 h 1836737"/>
                <a:gd name="T120" fmla="*/ 905085 w 2160587"/>
                <a:gd name="T121" fmla="*/ 54698 h 1836737"/>
                <a:gd name="T122" fmla="*/ 1048177 w 2160587"/>
                <a:gd name="T123" fmla="*/ 2226 h 1836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0587" h="1836737">
                  <a:moveTo>
                    <a:pt x="2003954" y="1667985"/>
                  </a:moveTo>
                  <a:lnTo>
                    <a:pt x="2003431" y="1669097"/>
                  </a:lnTo>
                  <a:lnTo>
                    <a:pt x="2000893" y="1674812"/>
                  </a:lnTo>
                  <a:lnTo>
                    <a:pt x="1997719" y="1679892"/>
                  </a:lnTo>
                  <a:lnTo>
                    <a:pt x="2003954" y="1679892"/>
                  </a:lnTo>
                  <a:lnTo>
                    <a:pt x="2003954" y="1667985"/>
                  </a:lnTo>
                  <a:close/>
                  <a:moveTo>
                    <a:pt x="156421" y="1666510"/>
                  </a:moveTo>
                  <a:lnTo>
                    <a:pt x="156421" y="1679892"/>
                  </a:lnTo>
                  <a:lnTo>
                    <a:pt x="163502" y="1679892"/>
                  </a:lnTo>
                  <a:lnTo>
                    <a:pt x="160329" y="1674812"/>
                  </a:lnTo>
                  <a:lnTo>
                    <a:pt x="157790" y="1669097"/>
                  </a:lnTo>
                  <a:lnTo>
                    <a:pt x="156421" y="1666510"/>
                  </a:lnTo>
                  <a:close/>
                  <a:moveTo>
                    <a:pt x="1080293" y="830262"/>
                  </a:moveTo>
                  <a:lnTo>
                    <a:pt x="1088218" y="830580"/>
                  </a:lnTo>
                  <a:lnTo>
                    <a:pt x="1095826" y="831851"/>
                  </a:lnTo>
                  <a:lnTo>
                    <a:pt x="1103116" y="833758"/>
                  </a:lnTo>
                  <a:lnTo>
                    <a:pt x="1110724" y="836301"/>
                  </a:lnTo>
                  <a:lnTo>
                    <a:pt x="1117380" y="839797"/>
                  </a:lnTo>
                  <a:lnTo>
                    <a:pt x="1123720" y="843293"/>
                  </a:lnTo>
                  <a:lnTo>
                    <a:pt x="1129743" y="848061"/>
                  </a:lnTo>
                  <a:lnTo>
                    <a:pt x="1135448" y="853464"/>
                  </a:lnTo>
                  <a:lnTo>
                    <a:pt x="1140520" y="858868"/>
                  </a:lnTo>
                  <a:lnTo>
                    <a:pt x="1144958" y="864907"/>
                  </a:lnTo>
                  <a:lnTo>
                    <a:pt x="1148762" y="871264"/>
                  </a:lnTo>
                  <a:lnTo>
                    <a:pt x="1151931" y="877939"/>
                  </a:lnTo>
                  <a:lnTo>
                    <a:pt x="1154784" y="885249"/>
                  </a:lnTo>
                  <a:lnTo>
                    <a:pt x="1156686" y="892559"/>
                  </a:lnTo>
                  <a:lnTo>
                    <a:pt x="1157954" y="900506"/>
                  </a:lnTo>
                  <a:lnTo>
                    <a:pt x="1158271" y="908452"/>
                  </a:lnTo>
                  <a:lnTo>
                    <a:pt x="1158271" y="1043536"/>
                  </a:lnTo>
                  <a:lnTo>
                    <a:pt x="1292988" y="1043536"/>
                  </a:lnTo>
                  <a:lnTo>
                    <a:pt x="1301230" y="1044172"/>
                  </a:lnTo>
                  <a:lnTo>
                    <a:pt x="1308838" y="1045125"/>
                  </a:lnTo>
                  <a:lnTo>
                    <a:pt x="1316445" y="1047350"/>
                  </a:lnTo>
                  <a:lnTo>
                    <a:pt x="1323419" y="1049893"/>
                  </a:lnTo>
                  <a:lnTo>
                    <a:pt x="1330392" y="1053071"/>
                  </a:lnTo>
                  <a:lnTo>
                    <a:pt x="1337049" y="1057203"/>
                  </a:lnTo>
                  <a:lnTo>
                    <a:pt x="1343072" y="1061653"/>
                  </a:lnTo>
                  <a:lnTo>
                    <a:pt x="1348460" y="1066739"/>
                  </a:lnTo>
                  <a:lnTo>
                    <a:pt x="1353532" y="1072142"/>
                  </a:lnTo>
                  <a:lnTo>
                    <a:pt x="1357970" y="1078181"/>
                  </a:lnTo>
                  <a:lnTo>
                    <a:pt x="1362091" y="1084856"/>
                  </a:lnTo>
                  <a:lnTo>
                    <a:pt x="1365260" y="1091849"/>
                  </a:lnTo>
                  <a:lnTo>
                    <a:pt x="1367796" y="1098841"/>
                  </a:lnTo>
                  <a:lnTo>
                    <a:pt x="1370015" y="1106469"/>
                  </a:lnTo>
                  <a:lnTo>
                    <a:pt x="1370966" y="1114416"/>
                  </a:lnTo>
                  <a:lnTo>
                    <a:pt x="1371600" y="1122362"/>
                  </a:lnTo>
                  <a:lnTo>
                    <a:pt x="1370966" y="1130308"/>
                  </a:lnTo>
                  <a:lnTo>
                    <a:pt x="1370015" y="1138254"/>
                  </a:lnTo>
                  <a:lnTo>
                    <a:pt x="1367796" y="1145247"/>
                  </a:lnTo>
                  <a:lnTo>
                    <a:pt x="1365260" y="1152875"/>
                  </a:lnTo>
                  <a:lnTo>
                    <a:pt x="1362091" y="1159550"/>
                  </a:lnTo>
                  <a:lnTo>
                    <a:pt x="1357970" y="1165907"/>
                  </a:lnTo>
                  <a:lnTo>
                    <a:pt x="1353532" y="1171946"/>
                  </a:lnTo>
                  <a:lnTo>
                    <a:pt x="1348460" y="1177667"/>
                  </a:lnTo>
                  <a:lnTo>
                    <a:pt x="1343072" y="1182752"/>
                  </a:lnTo>
                  <a:lnTo>
                    <a:pt x="1337049" y="1187202"/>
                  </a:lnTo>
                  <a:lnTo>
                    <a:pt x="1330392" y="1191016"/>
                  </a:lnTo>
                  <a:lnTo>
                    <a:pt x="1323419" y="1194195"/>
                  </a:lnTo>
                  <a:lnTo>
                    <a:pt x="1316445" y="1197055"/>
                  </a:lnTo>
                  <a:lnTo>
                    <a:pt x="1308838" y="1198963"/>
                  </a:lnTo>
                  <a:lnTo>
                    <a:pt x="1301230" y="1200234"/>
                  </a:lnTo>
                  <a:lnTo>
                    <a:pt x="1292988" y="1200552"/>
                  </a:lnTo>
                  <a:lnTo>
                    <a:pt x="1158271" y="1200552"/>
                  </a:lnTo>
                  <a:lnTo>
                    <a:pt x="1158271" y="1335636"/>
                  </a:lnTo>
                  <a:lnTo>
                    <a:pt x="1157954" y="1343900"/>
                  </a:lnTo>
                  <a:lnTo>
                    <a:pt x="1156686" y="1351528"/>
                  </a:lnTo>
                  <a:lnTo>
                    <a:pt x="1154784" y="1359157"/>
                  </a:lnTo>
                  <a:lnTo>
                    <a:pt x="1151931" y="1366149"/>
                  </a:lnTo>
                  <a:lnTo>
                    <a:pt x="1148762" y="1373142"/>
                  </a:lnTo>
                  <a:lnTo>
                    <a:pt x="1144958" y="1379817"/>
                  </a:lnTo>
                  <a:lnTo>
                    <a:pt x="1140520" y="1385856"/>
                  </a:lnTo>
                  <a:lnTo>
                    <a:pt x="1135448" y="1391259"/>
                  </a:lnTo>
                  <a:lnTo>
                    <a:pt x="1129743" y="1396345"/>
                  </a:lnTo>
                  <a:lnTo>
                    <a:pt x="1123720" y="1400795"/>
                  </a:lnTo>
                  <a:lnTo>
                    <a:pt x="1117380" y="1404927"/>
                  </a:lnTo>
                  <a:lnTo>
                    <a:pt x="1110724" y="1408105"/>
                  </a:lnTo>
                  <a:lnTo>
                    <a:pt x="1103116" y="1410648"/>
                  </a:lnTo>
                  <a:lnTo>
                    <a:pt x="1095826" y="1412873"/>
                  </a:lnTo>
                  <a:lnTo>
                    <a:pt x="1088218" y="1413827"/>
                  </a:lnTo>
                  <a:lnTo>
                    <a:pt x="1080293" y="1414462"/>
                  </a:lnTo>
                  <a:lnTo>
                    <a:pt x="1072369" y="1413827"/>
                  </a:lnTo>
                  <a:lnTo>
                    <a:pt x="1064444" y="1412873"/>
                  </a:lnTo>
                  <a:lnTo>
                    <a:pt x="1056837" y="1410648"/>
                  </a:lnTo>
                  <a:lnTo>
                    <a:pt x="1049863" y="1408105"/>
                  </a:lnTo>
                  <a:lnTo>
                    <a:pt x="1043207" y="1404927"/>
                  </a:lnTo>
                  <a:lnTo>
                    <a:pt x="1036233" y="1400795"/>
                  </a:lnTo>
                  <a:lnTo>
                    <a:pt x="1030527" y="1396345"/>
                  </a:lnTo>
                  <a:lnTo>
                    <a:pt x="1024822" y="1391259"/>
                  </a:lnTo>
                  <a:lnTo>
                    <a:pt x="1019750" y="1385856"/>
                  </a:lnTo>
                  <a:lnTo>
                    <a:pt x="1015312" y="1379817"/>
                  </a:lnTo>
                  <a:lnTo>
                    <a:pt x="1011508" y="1373142"/>
                  </a:lnTo>
                  <a:lnTo>
                    <a:pt x="1008339" y="1366149"/>
                  </a:lnTo>
                  <a:lnTo>
                    <a:pt x="1005486" y="1359157"/>
                  </a:lnTo>
                  <a:lnTo>
                    <a:pt x="1003584" y="1351528"/>
                  </a:lnTo>
                  <a:lnTo>
                    <a:pt x="1002316" y="1343900"/>
                  </a:lnTo>
                  <a:lnTo>
                    <a:pt x="1001999" y="1335636"/>
                  </a:lnTo>
                  <a:lnTo>
                    <a:pt x="1001999" y="1200552"/>
                  </a:lnTo>
                  <a:lnTo>
                    <a:pt x="867282" y="1200552"/>
                  </a:lnTo>
                  <a:lnTo>
                    <a:pt x="859357" y="1200234"/>
                  </a:lnTo>
                  <a:lnTo>
                    <a:pt x="851432" y="1198963"/>
                  </a:lnTo>
                  <a:lnTo>
                    <a:pt x="843825" y="1197055"/>
                  </a:lnTo>
                  <a:lnTo>
                    <a:pt x="836534" y="1194195"/>
                  </a:lnTo>
                  <a:lnTo>
                    <a:pt x="829878" y="1191016"/>
                  </a:lnTo>
                  <a:lnTo>
                    <a:pt x="823538" y="1187202"/>
                  </a:lnTo>
                  <a:lnTo>
                    <a:pt x="817515" y="1182752"/>
                  </a:lnTo>
                  <a:lnTo>
                    <a:pt x="812127" y="1177667"/>
                  </a:lnTo>
                  <a:lnTo>
                    <a:pt x="807055" y="1171946"/>
                  </a:lnTo>
                  <a:lnTo>
                    <a:pt x="802300" y="1165907"/>
                  </a:lnTo>
                  <a:lnTo>
                    <a:pt x="798496" y="1159550"/>
                  </a:lnTo>
                  <a:lnTo>
                    <a:pt x="795010" y="1152875"/>
                  </a:lnTo>
                  <a:lnTo>
                    <a:pt x="792791" y="1145247"/>
                  </a:lnTo>
                  <a:lnTo>
                    <a:pt x="790572" y="1138254"/>
                  </a:lnTo>
                  <a:lnTo>
                    <a:pt x="789621" y="1130308"/>
                  </a:lnTo>
                  <a:lnTo>
                    <a:pt x="788987" y="1122362"/>
                  </a:lnTo>
                  <a:lnTo>
                    <a:pt x="789621" y="1114416"/>
                  </a:lnTo>
                  <a:lnTo>
                    <a:pt x="790572" y="1106469"/>
                  </a:lnTo>
                  <a:lnTo>
                    <a:pt x="792791" y="1098841"/>
                  </a:lnTo>
                  <a:lnTo>
                    <a:pt x="795010" y="1091849"/>
                  </a:lnTo>
                  <a:lnTo>
                    <a:pt x="798496" y="1084856"/>
                  </a:lnTo>
                  <a:lnTo>
                    <a:pt x="802300" y="1078181"/>
                  </a:lnTo>
                  <a:lnTo>
                    <a:pt x="807055" y="1072142"/>
                  </a:lnTo>
                  <a:lnTo>
                    <a:pt x="812127" y="1066739"/>
                  </a:lnTo>
                  <a:lnTo>
                    <a:pt x="817515" y="1061653"/>
                  </a:lnTo>
                  <a:lnTo>
                    <a:pt x="823538" y="1057203"/>
                  </a:lnTo>
                  <a:lnTo>
                    <a:pt x="829878" y="1053071"/>
                  </a:lnTo>
                  <a:lnTo>
                    <a:pt x="836534" y="1049893"/>
                  </a:lnTo>
                  <a:lnTo>
                    <a:pt x="843825" y="1047350"/>
                  </a:lnTo>
                  <a:lnTo>
                    <a:pt x="851432" y="1045125"/>
                  </a:lnTo>
                  <a:lnTo>
                    <a:pt x="859357" y="1044172"/>
                  </a:lnTo>
                  <a:lnTo>
                    <a:pt x="867282" y="1043536"/>
                  </a:lnTo>
                  <a:lnTo>
                    <a:pt x="1001999" y="1043536"/>
                  </a:lnTo>
                  <a:lnTo>
                    <a:pt x="1001999" y="908452"/>
                  </a:lnTo>
                  <a:lnTo>
                    <a:pt x="1002316" y="900506"/>
                  </a:lnTo>
                  <a:lnTo>
                    <a:pt x="1003584" y="892559"/>
                  </a:lnTo>
                  <a:lnTo>
                    <a:pt x="1005486" y="885249"/>
                  </a:lnTo>
                  <a:lnTo>
                    <a:pt x="1008339" y="877939"/>
                  </a:lnTo>
                  <a:lnTo>
                    <a:pt x="1011508" y="871264"/>
                  </a:lnTo>
                  <a:lnTo>
                    <a:pt x="1015312" y="864907"/>
                  </a:lnTo>
                  <a:lnTo>
                    <a:pt x="1019750" y="858868"/>
                  </a:lnTo>
                  <a:lnTo>
                    <a:pt x="1024822" y="853464"/>
                  </a:lnTo>
                  <a:lnTo>
                    <a:pt x="1030527" y="848061"/>
                  </a:lnTo>
                  <a:lnTo>
                    <a:pt x="1036233" y="843293"/>
                  </a:lnTo>
                  <a:lnTo>
                    <a:pt x="1043207" y="839797"/>
                  </a:lnTo>
                  <a:lnTo>
                    <a:pt x="1049863" y="836301"/>
                  </a:lnTo>
                  <a:lnTo>
                    <a:pt x="1056837" y="833758"/>
                  </a:lnTo>
                  <a:lnTo>
                    <a:pt x="1064444" y="831851"/>
                  </a:lnTo>
                  <a:lnTo>
                    <a:pt x="1072369" y="830580"/>
                  </a:lnTo>
                  <a:lnTo>
                    <a:pt x="1080293" y="830262"/>
                  </a:lnTo>
                  <a:close/>
                  <a:moveTo>
                    <a:pt x="301227" y="646747"/>
                  </a:moveTo>
                  <a:lnTo>
                    <a:pt x="301227" y="1584642"/>
                  </a:lnTo>
                  <a:lnTo>
                    <a:pt x="1859994" y="1584642"/>
                  </a:lnTo>
                  <a:lnTo>
                    <a:pt x="1859994" y="646747"/>
                  </a:lnTo>
                  <a:lnTo>
                    <a:pt x="301227" y="646747"/>
                  </a:lnTo>
                  <a:close/>
                  <a:moveTo>
                    <a:pt x="1997005" y="550545"/>
                  </a:moveTo>
                  <a:lnTo>
                    <a:pt x="1997719" y="551497"/>
                  </a:lnTo>
                  <a:lnTo>
                    <a:pt x="2000893" y="557212"/>
                  </a:lnTo>
                  <a:lnTo>
                    <a:pt x="2003431" y="562609"/>
                  </a:lnTo>
                  <a:lnTo>
                    <a:pt x="2003954" y="563786"/>
                  </a:lnTo>
                  <a:lnTo>
                    <a:pt x="2003954" y="550545"/>
                  </a:lnTo>
                  <a:lnTo>
                    <a:pt x="1997005" y="550545"/>
                  </a:lnTo>
                  <a:close/>
                  <a:moveTo>
                    <a:pt x="156421" y="550545"/>
                  </a:moveTo>
                  <a:lnTo>
                    <a:pt x="156421" y="565349"/>
                  </a:lnTo>
                  <a:lnTo>
                    <a:pt x="157790" y="562609"/>
                  </a:lnTo>
                  <a:lnTo>
                    <a:pt x="160329" y="557212"/>
                  </a:lnTo>
                  <a:lnTo>
                    <a:pt x="163502" y="551497"/>
                  </a:lnTo>
                  <a:lnTo>
                    <a:pt x="164097" y="550545"/>
                  </a:lnTo>
                  <a:lnTo>
                    <a:pt x="156421" y="550545"/>
                  </a:lnTo>
                  <a:close/>
                  <a:moveTo>
                    <a:pt x="78211" y="393700"/>
                  </a:moveTo>
                  <a:lnTo>
                    <a:pt x="391689" y="393700"/>
                  </a:lnTo>
                  <a:lnTo>
                    <a:pt x="399638" y="394017"/>
                  </a:lnTo>
                  <a:lnTo>
                    <a:pt x="407586" y="395287"/>
                  </a:lnTo>
                  <a:lnTo>
                    <a:pt x="415216" y="397192"/>
                  </a:lnTo>
                  <a:lnTo>
                    <a:pt x="422211" y="400050"/>
                  </a:lnTo>
                  <a:lnTo>
                    <a:pt x="428887" y="403225"/>
                  </a:lnTo>
                  <a:lnTo>
                    <a:pt x="435246" y="407352"/>
                  </a:lnTo>
                  <a:lnTo>
                    <a:pt x="441286" y="411480"/>
                  </a:lnTo>
                  <a:lnTo>
                    <a:pt x="447009" y="416877"/>
                  </a:lnTo>
                  <a:lnTo>
                    <a:pt x="452096" y="422275"/>
                  </a:lnTo>
                  <a:lnTo>
                    <a:pt x="456865" y="428307"/>
                  </a:lnTo>
                  <a:lnTo>
                    <a:pt x="460362" y="434657"/>
                  </a:lnTo>
                  <a:lnTo>
                    <a:pt x="463859" y="441325"/>
                  </a:lnTo>
                  <a:lnTo>
                    <a:pt x="466403" y="448945"/>
                  </a:lnTo>
                  <a:lnTo>
                    <a:pt x="468310" y="456565"/>
                  </a:lnTo>
                  <a:lnTo>
                    <a:pt x="469582" y="463867"/>
                  </a:lnTo>
                  <a:lnTo>
                    <a:pt x="469900" y="471805"/>
                  </a:lnTo>
                  <a:lnTo>
                    <a:pt x="469582" y="479742"/>
                  </a:lnTo>
                  <a:lnTo>
                    <a:pt x="468310" y="487680"/>
                  </a:lnTo>
                  <a:lnTo>
                    <a:pt x="467595" y="490537"/>
                  </a:lnTo>
                  <a:lnTo>
                    <a:pt x="1692991" y="490537"/>
                  </a:lnTo>
                  <a:lnTo>
                    <a:pt x="1692276" y="487680"/>
                  </a:lnTo>
                  <a:lnTo>
                    <a:pt x="1691005" y="479742"/>
                  </a:lnTo>
                  <a:lnTo>
                    <a:pt x="1690687" y="471805"/>
                  </a:lnTo>
                  <a:lnTo>
                    <a:pt x="1691005" y="463867"/>
                  </a:lnTo>
                  <a:lnTo>
                    <a:pt x="1692276" y="456565"/>
                  </a:lnTo>
                  <a:lnTo>
                    <a:pt x="1694182" y="448945"/>
                  </a:lnTo>
                  <a:lnTo>
                    <a:pt x="1697041" y="441325"/>
                  </a:lnTo>
                  <a:lnTo>
                    <a:pt x="1700218" y="434657"/>
                  </a:lnTo>
                  <a:lnTo>
                    <a:pt x="1704031" y="428307"/>
                  </a:lnTo>
                  <a:lnTo>
                    <a:pt x="1708479" y="422275"/>
                  </a:lnTo>
                  <a:lnTo>
                    <a:pt x="1713562" y="416877"/>
                  </a:lnTo>
                  <a:lnTo>
                    <a:pt x="1719281" y="411480"/>
                  </a:lnTo>
                  <a:lnTo>
                    <a:pt x="1725000" y="407352"/>
                  </a:lnTo>
                  <a:lnTo>
                    <a:pt x="1731354" y="403225"/>
                  </a:lnTo>
                  <a:lnTo>
                    <a:pt x="1738662" y="400050"/>
                  </a:lnTo>
                  <a:lnTo>
                    <a:pt x="1745652" y="397192"/>
                  </a:lnTo>
                  <a:lnTo>
                    <a:pt x="1753277" y="395287"/>
                  </a:lnTo>
                  <a:lnTo>
                    <a:pt x="1760902" y="394017"/>
                  </a:lnTo>
                  <a:lnTo>
                    <a:pt x="1768845" y="393700"/>
                  </a:lnTo>
                  <a:lnTo>
                    <a:pt x="2082429" y="393700"/>
                  </a:lnTo>
                  <a:lnTo>
                    <a:pt x="2090372" y="394017"/>
                  </a:lnTo>
                  <a:lnTo>
                    <a:pt x="2097997" y="395287"/>
                  </a:lnTo>
                  <a:lnTo>
                    <a:pt x="2105622" y="397192"/>
                  </a:lnTo>
                  <a:lnTo>
                    <a:pt x="2112612" y="400050"/>
                  </a:lnTo>
                  <a:lnTo>
                    <a:pt x="2119920" y="403225"/>
                  </a:lnTo>
                  <a:lnTo>
                    <a:pt x="2126274" y="407352"/>
                  </a:lnTo>
                  <a:lnTo>
                    <a:pt x="2131993" y="411480"/>
                  </a:lnTo>
                  <a:lnTo>
                    <a:pt x="2137712" y="416877"/>
                  </a:lnTo>
                  <a:lnTo>
                    <a:pt x="2142795" y="422275"/>
                  </a:lnTo>
                  <a:lnTo>
                    <a:pt x="2147243" y="428307"/>
                  </a:lnTo>
                  <a:lnTo>
                    <a:pt x="2151056" y="434657"/>
                  </a:lnTo>
                  <a:lnTo>
                    <a:pt x="2154233" y="441325"/>
                  </a:lnTo>
                  <a:lnTo>
                    <a:pt x="2157092" y="448945"/>
                  </a:lnTo>
                  <a:lnTo>
                    <a:pt x="2158998" y="456565"/>
                  </a:lnTo>
                  <a:lnTo>
                    <a:pt x="2160269" y="463867"/>
                  </a:lnTo>
                  <a:lnTo>
                    <a:pt x="2160587" y="471805"/>
                  </a:lnTo>
                  <a:lnTo>
                    <a:pt x="2160587" y="785177"/>
                  </a:lnTo>
                  <a:lnTo>
                    <a:pt x="2160269" y="793432"/>
                  </a:lnTo>
                  <a:lnTo>
                    <a:pt x="2158998" y="801052"/>
                  </a:lnTo>
                  <a:lnTo>
                    <a:pt x="2157092" y="808355"/>
                  </a:lnTo>
                  <a:lnTo>
                    <a:pt x="2154233" y="815657"/>
                  </a:lnTo>
                  <a:lnTo>
                    <a:pt x="2151056" y="822642"/>
                  </a:lnTo>
                  <a:lnTo>
                    <a:pt x="2147243" y="828992"/>
                  </a:lnTo>
                  <a:lnTo>
                    <a:pt x="2142795" y="835025"/>
                  </a:lnTo>
                  <a:lnTo>
                    <a:pt x="2137712" y="840740"/>
                  </a:lnTo>
                  <a:lnTo>
                    <a:pt x="2131993" y="845820"/>
                  </a:lnTo>
                  <a:lnTo>
                    <a:pt x="2126274" y="850265"/>
                  </a:lnTo>
                  <a:lnTo>
                    <a:pt x="2119920" y="854075"/>
                  </a:lnTo>
                  <a:lnTo>
                    <a:pt x="2112612" y="857250"/>
                  </a:lnTo>
                  <a:lnTo>
                    <a:pt x="2105622" y="860107"/>
                  </a:lnTo>
                  <a:lnTo>
                    <a:pt x="2097997" y="862012"/>
                  </a:lnTo>
                  <a:lnTo>
                    <a:pt x="2090372" y="863282"/>
                  </a:lnTo>
                  <a:lnTo>
                    <a:pt x="2082429" y="863600"/>
                  </a:lnTo>
                  <a:lnTo>
                    <a:pt x="2074169" y="863282"/>
                  </a:lnTo>
                  <a:lnTo>
                    <a:pt x="2066543" y="862012"/>
                  </a:lnTo>
                  <a:lnTo>
                    <a:pt x="2058918" y="860107"/>
                  </a:lnTo>
                  <a:lnTo>
                    <a:pt x="2051929" y="857250"/>
                  </a:lnTo>
                  <a:lnTo>
                    <a:pt x="2045257" y="854075"/>
                  </a:lnTo>
                  <a:lnTo>
                    <a:pt x="2038267" y="850265"/>
                  </a:lnTo>
                  <a:lnTo>
                    <a:pt x="2032548" y="845820"/>
                  </a:lnTo>
                  <a:lnTo>
                    <a:pt x="2026829" y="840740"/>
                  </a:lnTo>
                  <a:lnTo>
                    <a:pt x="2021746" y="835025"/>
                  </a:lnTo>
                  <a:lnTo>
                    <a:pt x="2017298" y="828992"/>
                  </a:lnTo>
                  <a:lnTo>
                    <a:pt x="2016125" y="827039"/>
                  </a:lnTo>
                  <a:lnTo>
                    <a:pt x="2016125" y="1403398"/>
                  </a:lnTo>
                  <a:lnTo>
                    <a:pt x="2017298" y="1401445"/>
                  </a:lnTo>
                  <a:lnTo>
                    <a:pt x="2021746" y="1395412"/>
                  </a:lnTo>
                  <a:lnTo>
                    <a:pt x="2026829" y="1390015"/>
                  </a:lnTo>
                  <a:lnTo>
                    <a:pt x="2032548" y="1384617"/>
                  </a:lnTo>
                  <a:lnTo>
                    <a:pt x="2038267" y="1380490"/>
                  </a:lnTo>
                  <a:lnTo>
                    <a:pt x="2045257" y="1376362"/>
                  </a:lnTo>
                  <a:lnTo>
                    <a:pt x="2051929" y="1373187"/>
                  </a:lnTo>
                  <a:lnTo>
                    <a:pt x="2058918" y="1370330"/>
                  </a:lnTo>
                  <a:lnTo>
                    <a:pt x="2066543" y="1368425"/>
                  </a:lnTo>
                  <a:lnTo>
                    <a:pt x="2074169" y="1367155"/>
                  </a:lnTo>
                  <a:lnTo>
                    <a:pt x="2082429" y="1366837"/>
                  </a:lnTo>
                  <a:lnTo>
                    <a:pt x="2090372" y="1367155"/>
                  </a:lnTo>
                  <a:lnTo>
                    <a:pt x="2097997" y="1368425"/>
                  </a:lnTo>
                  <a:lnTo>
                    <a:pt x="2105622" y="1370330"/>
                  </a:lnTo>
                  <a:lnTo>
                    <a:pt x="2112612" y="1373187"/>
                  </a:lnTo>
                  <a:lnTo>
                    <a:pt x="2119920" y="1376362"/>
                  </a:lnTo>
                  <a:lnTo>
                    <a:pt x="2126274" y="1380490"/>
                  </a:lnTo>
                  <a:lnTo>
                    <a:pt x="2131993" y="1384617"/>
                  </a:lnTo>
                  <a:lnTo>
                    <a:pt x="2137712" y="1390015"/>
                  </a:lnTo>
                  <a:lnTo>
                    <a:pt x="2142795" y="1395412"/>
                  </a:lnTo>
                  <a:lnTo>
                    <a:pt x="2147243" y="1401445"/>
                  </a:lnTo>
                  <a:lnTo>
                    <a:pt x="2151056" y="1407795"/>
                  </a:lnTo>
                  <a:lnTo>
                    <a:pt x="2154233" y="1414462"/>
                  </a:lnTo>
                  <a:lnTo>
                    <a:pt x="2157092" y="1422082"/>
                  </a:lnTo>
                  <a:lnTo>
                    <a:pt x="2158998" y="1429702"/>
                  </a:lnTo>
                  <a:lnTo>
                    <a:pt x="2160269" y="1437005"/>
                  </a:lnTo>
                  <a:lnTo>
                    <a:pt x="2160587" y="1444942"/>
                  </a:lnTo>
                  <a:lnTo>
                    <a:pt x="2160587" y="1758315"/>
                  </a:lnTo>
                  <a:lnTo>
                    <a:pt x="2160269" y="1766570"/>
                  </a:lnTo>
                  <a:lnTo>
                    <a:pt x="2158998" y="1774190"/>
                  </a:lnTo>
                  <a:lnTo>
                    <a:pt x="2157092" y="1781492"/>
                  </a:lnTo>
                  <a:lnTo>
                    <a:pt x="2154233" y="1788795"/>
                  </a:lnTo>
                  <a:lnTo>
                    <a:pt x="2151056" y="1795462"/>
                  </a:lnTo>
                  <a:lnTo>
                    <a:pt x="2147243" y="1802130"/>
                  </a:lnTo>
                  <a:lnTo>
                    <a:pt x="2142795" y="1808162"/>
                  </a:lnTo>
                  <a:lnTo>
                    <a:pt x="2137712" y="1813877"/>
                  </a:lnTo>
                  <a:lnTo>
                    <a:pt x="2131993" y="1818957"/>
                  </a:lnTo>
                  <a:lnTo>
                    <a:pt x="2126274" y="1823402"/>
                  </a:lnTo>
                  <a:lnTo>
                    <a:pt x="2119920" y="1827212"/>
                  </a:lnTo>
                  <a:lnTo>
                    <a:pt x="2112612" y="1830387"/>
                  </a:lnTo>
                  <a:lnTo>
                    <a:pt x="2105622" y="1833245"/>
                  </a:lnTo>
                  <a:lnTo>
                    <a:pt x="2097997" y="1835150"/>
                  </a:lnTo>
                  <a:lnTo>
                    <a:pt x="2090372" y="1836420"/>
                  </a:lnTo>
                  <a:lnTo>
                    <a:pt x="2082429" y="1836737"/>
                  </a:lnTo>
                  <a:lnTo>
                    <a:pt x="1768845" y="1836737"/>
                  </a:lnTo>
                  <a:lnTo>
                    <a:pt x="1760902" y="1836420"/>
                  </a:lnTo>
                  <a:lnTo>
                    <a:pt x="1753277" y="1835150"/>
                  </a:lnTo>
                  <a:lnTo>
                    <a:pt x="1745652" y="1833245"/>
                  </a:lnTo>
                  <a:lnTo>
                    <a:pt x="1738662" y="1830387"/>
                  </a:lnTo>
                  <a:lnTo>
                    <a:pt x="1731354" y="1827212"/>
                  </a:lnTo>
                  <a:lnTo>
                    <a:pt x="1725000" y="1823402"/>
                  </a:lnTo>
                  <a:lnTo>
                    <a:pt x="1719281" y="1818957"/>
                  </a:lnTo>
                  <a:lnTo>
                    <a:pt x="1713562" y="1813877"/>
                  </a:lnTo>
                  <a:lnTo>
                    <a:pt x="1708479" y="1808162"/>
                  </a:lnTo>
                  <a:lnTo>
                    <a:pt x="1704031" y="1802130"/>
                  </a:lnTo>
                  <a:lnTo>
                    <a:pt x="1700218" y="1795462"/>
                  </a:lnTo>
                  <a:lnTo>
                    <a:pt x="1697041" y="1788795"/>
                  </a:lnTo>
                  <a:lnTo>
                    <a:pt x="1694182" y="1781492"/>
                  </a:lnTo>
                  <a:lnTo>
                    <a:pt x="1692276" y="1774190"/>
                  </a:lnTo>
                  <a:lnTo>
                    <a:pt x="1691005" y="1766570"/>
                  </a:lnTo>
                  <a:lnTo>
                    <a:pt x="1690687" y="1758315"/>
                  </a:lnTo>
                  <a:lnTo>
                    <a:pt x="1691005" y="1750377"/>
                  </a:lnTo>
                  <a:lnTo>
                    <a:pt x="1692276" y="1742757"/>
                  </a:lnTo>
                  <a:lnTo>
                    <a:pt x="1692594" y="1741487"/>
                  </a:lnTo>
                  <a:lnTo>
                    <a:pt x="467992" y="1741487"/>
                  </a:lnTo>
                  <a:lnTo>
                    <a:pt x="468310" y="1742757"/>
                  </a:lnTo>
                  <a:lnTo>
                    <a:pt x="469582" y="1750377"/>
                  </a:lnTo>
                  <a:lnTo>
                    <a:pt x="469900" y="1758315"/>
                  </a:lnTo>
                  <a:lnTo>
                    <a:pt x="469582" y="1766570"/>
                  </a:lnTo>
                  <a:lnTo>
                    <a:pt x="468310" y="1774190"/>
                  </a:lnTo>
                  <a:lnTo>
                    <a:pt x="466403" y="1781492"/>
                  </a:lnTo>
                  <a:lnTo>
                    <a:pt x="463859" y="1788795"/>
                  </a:lnTo>
                  <a:lnTo>
                    <a:pt x="460362" y="1795462"/>
                  </a:lnTo>
                  <a:lnTo>
                    <a:pt x="456865" y="1802130"/>
                  </a:lnTo>
                  <a:lnTo>
                    <a:pt x="452096" y="1808162"/>
                  </a:lnTo>
                  <a:lnTo>
                    <a:pt x="447009" y="1813877"/>
                  </a:lnTo>
                  <a:lnTo>
                    <a:pt x="441286" y="1818957"/>
                  </a:lnTo>
                  <a:lnTo>
                    <a:pt x="435246" y="1823402"/>
                  </a:lnTo>
                  <a:lnTo>
                    <a:pt x="428887" y="1827212"/>
                  </a:lnTo>
                  <a:lnTo>
                    <a:pt x="422211" y="1830387"/>
                  </a:lnTo>
                  <a:lnTo>
                    <a:pt x="415216" y="1833245"/>
                  </a:lnTo>
                  <a:lnTo>
                    <a:pt x="407586" y="1835150"/>
                  </a:lnTo>
                  <a:lnTo>
                    <a:pt x="399638" y="1836420"/>
                  </a:lnTo>
                  <a:lnTo>
                    <a:pt x="391689" y="1836737"/>
                  </a:lnTo>
                  <a:lnTo>
                    <a:pt x="78211" y="1836737"/>
                  </a:lnTo>
                  <a:lnTo>
                    <a:pt x="70262" y="1836420"/>
                  </a:lnTo>
                  <a:lnTo>
                    <a:pt x="62314" y="1835150"/>
                  </a:lnTo>
                  <a:lnTo>
                    <a:pt x="54684" y="1833245"/>
                  </a:lnTo>
                  <a:lnTo>
                    <a:pt x="47689" y="1830387"/>
                  </a:lnTo>
                  <a:lnTo>
                    <a:pt x="40695" y="1827212"/>
                  </a:lnTo>
                  <a:lnTo>
                    <a:pt x="34018" y="1823402"/>
                  </a:lnTo>
                  <a:lnTo>
                    <a:pt x="27978" y="1818957"/>
                  </a:lnTo>
                  <a:lnTo>
                    <a:pt x="22573" y="1813877"/>
                  </a:lnTo>
                  <a:lnTo>
                    <a:pt x="17804" y="1808162"/>
                  </a:lnTo>
                  <a:lnTo>
                    <a:pt x="13035" y="1802130"/>
                  </a:lnTo>
                  <a:lnTo>
                    <a:pt x="8902" y="1795462"/>
                  </a:lnTo>
                  <a:lnTo>
                    <a:pt x="5723" y="1788795"/>
                  </a:lnTo>
                  <a:lnTo>
                    <a:pt x="3179" y="1781492"/>
                  </a:lnTo>
                  <a:lnTo>
                    <a:pt x="1590" y="1774190"/>
                  </a:lnTo>
                  <a:lnTo>
                    <a:pt x="318" y="1766570"/>
                  </a:lnTo>
                  <a:lnTo>
                    <a:pt x="0" y="1758315"/>
                  </a:lnTo>
                  <a:lnTo>
                    <a:pt x="0" y="1444942"/>
                  </a:lnTo>
                  <a:lnTo>
                    <a:pt x="318" y="1437005"/>
                  </a:lnTo>
                  <a:lnTo>
                    <a:pt x="1590" y="1429702"/>
                  </a:lnTo>
                  <a:lnTo>
                    <a:pt x="3179" y="1422082"/>
                  </a:lnTo>
                  <a:lnTo>
                    <a:pt x="5723" y="1414462"/>
                  </a:lnTo>
                  <a:lnTo>
                    <a:pt x="8902" y="1407795"/>
                  </a:lnTo>
                  <a:lnTo>
                    <a:pt x="13035" y="1401445"/>
                  </a:lnTo>
                  <a:lnTo>
                    <a:pt x="17804" y="1395412"/>
                  </a:lnTo>
                  <a:lnTo>
                    <a:pt x="22573" y="1390015"/>
                  </a:lnTo>
                  <a:lnTo>
                    <a:pt x="27978" y="1384617"/>
                  </a:lnTo>
                  <a:lnTo>
                    <a:pt x="34018" y="1380490"/>
                  </a:lnTo>
                  <a:lnTo>
                    <a:pt x="40695" y="1376362"/>
                  </a:lnTo>
                  <a:lnTo>
                    <a:pt x="47689" y="1373187"/>
                  </a:lnTo>
                  <a:lnTo>
                    <a:pt x="54684" y="1370330"/>
                  </a:lnTo>
                  <a:lnTo>
                    <a:pt x="62314" y="1368425"/>
                  </a:lnTo>
                  <a:lnTo>
                    <a:pt x="70262" y="1367155"/>
                  </a:lnTo>
                  <a:lnTo>
                    <a:pt x="78211" y="1366837"/>
                  </a:lnTo>
                  <a:lnTo>
                    <a:pt x="86159" y="1367155"/>
                  </a:lnTo>
                  <a:lnTo>
                    <a:pt x="94107" y="1368425"/>
                  </a:lnTo>
                  <a:lnTo>
                    <a:pt x="101102" y="1370330"/>
                  </a:lnTo>
                  <a:lnTo>
                    <a:pt x="108732" y="1373187"/>
                  </a:lnTo>
                  <a:lnTo>
                    <a:pt x="115408" y="1376362"/>
                  </a:lnTo>
                  <a:lnTo>
                    <a:pt x="121767" y="1380490"/>
                  </a:lnTo>
                  <a:lnTo>
                    <a:pt x="127808" y="1384617"/>
                  </a:lnTo>
                  <a:lnTo>
                    <a:pt x="133530" y="1390015"/>
                  </a:lnTo>
                  <a:lnTo>
                    <a:pt x="138617" y="1395412"/>
                  </a:lnTo>
                  <a:lnTo>
                    <a:pt x="143068" y="1401445"/>
                  </a:lnTo>
                  <a:lnTo>
                    <a:pt x="144462" y="1403765"/>
                  </a:lnTo>
                  <a:lnTo>
                    <a:pt x="144462" y="826672"/>
                  </a:lnTo>
                  <a:lnTo>
                    <a:pt x="143068" y="828992"/>
                  </a:lnTo>
                  <a:lnTo>
                    <a:pt x="138617" y="835025"/>
                  </a:lnTo>
                  <a:lnTo>
                    <a:pt x="133530" y="840740"/>
                  </a:lnTo>
                  <a:lnTo>
                    <a:pt x="127808" y="845820"/>
                  </a:lnTo>
                  <a:lnTo>
                    <a:pt x="121767" y="850265"/>
                  </a:lnTo>
                  <a:lnTo>
                    <a:pt x="115408" y="854075"/>
                  </a:lnTo>
                  <a:lnTo>
                    <a:pt x="108732" y="857250"/>
                  </a:lnTo>
                  <a:lnTo>
                    <a:pt x="101102" y="860107"/>
                  </a:lnTo>
                  <a:lnTo>
                    <a:pt x="94107" y="862012"/>
                  </a:lnTo>
                  <a:lnTo>
                    <a:pt x="86159" y="863282"/>
                  </a:lnTo>
                  <a:lnTo>
                    <a:pt x="78211" y="863600"/>
                  </a:lnTo>
                  <a:lnTo>
                    <a:pt x="70262" y="863282"/>
                  </a:lnTo>
                  <a:lnTo>
                    <a:pt x="62314" y="862012"/>
                  </a:lnTo>
                  <a:lnTo>
                    <a:pt x="54684" y="860107"/>
                  </a:lnTo>
                  <a:lnTo>
                    <a:pt x="47689" y="857250"/>
                  </a:lnTo>
                  <a:lnTo>
                    <a:pt x="40695" y="854075"/>
                  </a:lnTo>
                  <a:lnTo>
                    <a:pt x="34018" y="850265"/>
                  </a:lnTo>
                  <a:lnTo>
                    <a:pt x="27978" y="845820"/>
                  </a:lnTo>
                  <a:lnTo>
                    <a:pt x="22573" y="840740"/>
                  </a:lnTo>
                  <a:lnTo>
                    <a:pt x="17804" y="835025"/>
                  </a:lnTo>
                  <a:lnTo>
                    <a:pt x="13035" y="828992"/>
                  </a:lnTo>
                  <a:lnTo>
                    <a:pt x="8902" y="822642"/>
                  </a:lnTo>
                  <a:lnTo>
                    <a:pt x="5723" y="815657"/>
                  </a:lnTo>
                  <a:lnTo>
                    <a:pt x="3179" y="808355"/>
                  </a:lnTo>
                  <a:lnTo>
                    <a:pt x="1590" y="801052"/>
                  </a:lnTo>
                  <a:lnTo>
                    <a:pt x="318" y="793432"/>
                  </a:lnTo>
                  <a:lnTo>
                    <a:pt x="0" y="785177"/>
                  </a:lnTo>
                  <a:lnTo>
                    <a:pt x="0" y="471805"/>
                  </a:lnTo>
                  <a:lnTo>
                    <a:pt x="318" y="463867"/>
                  </a:lnTo>
                  <a:lnTo>
                    <a:pt x="1590" y="456565"/>
                  </a:lnTo>
                  <a:lnTo>
                    <a:pt x="3179" y="448945"/>
                  </a:lnTo>
                  <a:lnTo>
                    <a:pt x="5723" y="441325"/>
                  </a:lnTo>
                  <a:lnTo>
                    <a:pt x="8902" y="434657"/>
                  </a:lnTo>
                  <a:lnTo>
                    <a:pt x="13035" y="428307"/>
                  </a:lnTo>
                  <a:lnTo>
                    <a:pt x="17804" y="422275"/>
                  </a:lnTo>
                  <a:lnTo>
                    <a:pt x="22573" y="416877"/>
                  </a:lnTo>
                  <a:lnTo>
                    <a:pt x="27978" y="411480"/>
                  </a:lnTo>
                  <a:lnTo>
                    <a:pt x="34018" y="407352"/>
                  </a:lnTo>
                  <a:lnTo>
                    <a:pt x="40695" y="403225"/>
                  </a:lnTo>
                  <a:lnTo>
                    <a:pt x="47689" y="400050"/>
                  </a:lnTo>
                  <a:lnTo>
                    <a:pt x="54684" y="397192"/>
                  </a:lnTo>
                  <a:lnTo>
                    <a:pt x="62314" y="395287"/>
                  </a:lnTo>
                  <a:lnTo>
                    <a:pt x="70262" y="394017"/>
                  </a:lnTo>
                  <a:lnTo>
                    <a:pt x="78211" y="393700"/>
                  </a:lnTo>
                  <a:close/>
                  <a:moveTo>
                    <a:pt x="1080293" y="0"/>
                  </a:moveTo>
                  <a:lnTo>
                    <a:pt x="1096193" y="636"/>
                  </a:lnTo>
                  <a:lnTo>
                    <a:pt x="1112092" y="2226"/>
                  </a:lnTo>
                  <a:lnTo>
                    <a:pt x="1127991" y="4134"/>
                  </a:lnTo>
                  <a:lnTo>
                    <a:pt x="1142936" y="6996"/>
                  </a:lnTo>
                  <a:lnTo>
                    <a:pt x="1158517" y="10494"/>
                  </a:lnTo>
                  <a:lnTo>
                    <a:pt x="1173145" y="14310"/>
                  </a:lnTo>
                  <a:lnTo>
                    <a:pt x="1188090" y="19716"/>
                  </a:lnTo>
                  <a:lnTo>
                    <a:pt x="1202399" y="25123"/>
                  </a:lnTo>
                  <a:lnTo>
                    <a:pt x="1215754" y="31483"/>
                  </a:lnTo>
                  <a:lnTo>
                    <a:pt x="1229746" y="38797"/>
                  </a:lnTo>
                  <a:lnTo>
                    <a:pt x="1242783" y="46111"/>
                  </a:lnTo>
                  <a:lnTo>
                    <a:pt x="1255502" y="54698"/>
                  </a:lnTo>
                  <a:lnTo>
                    <a:pt x="1267904" y="63284"/>
                  </a:lnTo>
                  <a:lnTo>
                    <a:pt x="1279351" y="72506"/>
                  </a:lnTo>
                  <a:lnTo>
                    <a:pt x="1290798" y="82365"/>
                  </a:lnTo>
                  <a:lnTo>
                    <a:pt x="1301610" y="93177"/>
                  </a:lnTo>
                  <a:lnTo>
                    <a:pt x="1312421" y="103989"/>
                  </a:lnTo>
                  <a:lnTo>
                    <a:pt x="1321961" y="115438"/>
                  </a:lnTo>
                  <a:lnTo>
                    <a:pt x="1331500" y="127204"/>
                  </a:lnTo>
                  <a:lnTo>
                    <a:pt x="1340086" y="139925"/>
                  </a:lnTo>
                  <a:lnTo>
                    <a:pt x="1348035" y="152645"/>
                  </a:lnTo>
                  <a:lnTo>
                    <a:pt x="1355667" y="166002"/>
                  </a:lnTo>
                  <a:lnTo>
                    <a:pt x="1362981" y="179676"/>
                  </a:lnTo>
                  <a:lnTo>
                    <a:pt x="1369340" y="193669"/>
                  </a:lnTo>
                  <a:lnTo>
                    <a:pt x="1374746" y="207979"/>
                  </a:lnTo>
                  <a:lnTo>
                    <a:pt x="1379516" y="222608"/>
                  </a:lnTo>
                  <a:lnTo>
                    <a:pt x="1383967" y="237872"/>
                  </a:lnTo>
                  <a:lnTo>
                    <a:pt x="1387465" y="252819"/>
                  </a:lnTo>
                  <a:lnTo>
                    <a:pt x="1390327" y="268401"/>
                  </a:lnTo>
                  <a:lnTo>
                    <a:pt x="1392235" y="284302"/>
                  </a:lnTo>
                  <a:lnTo>
                    <a:pt x="1393507" y="300202"/>
                  </a:lnTo>
                  <a:lnTo>
                    <a:pt x="1393825" y="316421"/>
                  </a:lnTo>
                  <a:lnTo>
                    <a:pt x="1393507" y="324371"/>
                  </a:lnTo>
                  <a:lnTo>
                    <a:pt x="1392235" y="332322"/>
                  </a:lnTo>
                  <a:lnTo>
                    <a:pt x="1390327" y="339954"/>
                  </a:lnTo>
                  <a:lnTo>
                    <a:pt x="1387465" y="347268"/>
                  </a:lnTo>
                  <a:lnTo>
                    <a:pt x="1384285" y="353946"/>
                  </a:lnTo>
                  <a:lnTo>
                    <a:pt x="1380470" y="360625"/>
                  </a:lnTo>
                  <a:lnTo>
                    <a:pt x="1376018" y="366667"/>
                  </a:lnTo>
                  <a:lnTo>
                    <a:pt x="1370930" y="372073"/>
                  </a:lnTo>
                  <a:lnTo>
                    <a:pt x="1365207" y="376843"/>
                  </a:lnTo>
                  <a:lnTo>
                    <a:pt x="1359165" y="381613"/>
                  </a:lnTo>
                  <a:lnTo>
                    <a:pt x="1352805" y="385747"/>
                  </a:lnTo>
                  <a:lnTo>
                    <a:pt x="1345809" y="388928"/>
                  </a:lnTo>
                  <a:lnTo>
                    <a:pt x="1338496" y="391790"/>
                  </a:lnTo>
                  <a:lnTo>
                    <a:pt x="1331182" y="393698"/>
                  </a:lnTo>
                  <a:lnTo>
                    <a:pt x="1323551" y="394334"/>
                  </a:lnTo>
                  <a:lnTo>
                    <a:pt x="1315601" y="395288"/>
                  </a:lnTo>
                  <a:lnTo>
                    <a:pt x="1307334" y="394334"/>
                  </a:lnTo>
                  <a:lnTo>
                    <a:pt x="1299702" y="393698"/>
                  </a:lnTo>
                  <a:lnTo>
                    <a:pt x="1292070" y="391790"/>
                  </a:lnTo>
                  <a:lnTo>
                    <a:pt x="1285075" y="388928"/>
                  </a:lnTo>
                  <a:lnTo>
                    <a:pt x="1278079" y="385747"/>
                  </a:lnTo>
                  <a:lnTo>
                    <a:pt x="1271401" y="381613"/>
                  </a:lnTo>
                  <a:lnTo>
                    <a:pt x="1265360" y="376843"/>
                  </a:lnTo>
                  <a:lnTo>
                    <a:pt x="1259954" y="372073"/>
                  </a:lnTo>
                  <a:lnTo>
                    <a:pt x="1254866" y="366667"/>
                  </a:lnTo>
                  <a:lnTo>
                    <a:pt x="1250415" y="360625"/>
                  </a:lnTo>
                  <a:lnTo>
                    <a:pt x="1246281" y="353946"/>
                  </a:lnTo>
                  <a:lnTo>
                    <a:pt x="1243101" y="347268"/>
                  </a:lnTo>
                  <a:lnTo>
                    <a:pt x="1240557" y="339954"/>
                  </a:lnTo>
                  <a:lnTo>
                    <a:pt x="1238331" y="332322"/>
                  </a:lnTo>
                  <a:lnTo>
                    <a:pt x="1237377" y="324371"/>
                  </a:lnTo>
                  <a:lnTo>
                    <a:pt x="1236741" y="316421"/>
                  </a:lnTo>
                  <a:lnTo>
                    <a:pt x="1236741" y="308471"/>
                  </a:lnTo>
                  <a:lnTo>
                    <a:pt x="1236105" y="300202"/>
                  </a:lnTo>
                  <a:lnTo>
                    <a:pt x="1235151" y="292252"/>
                  </a:lnTo>
                  <a:lnTo>
                    <a:pt x="1233561" y="284302"/>
                  </a:lnTo>
                  <a:lnTo>
                    <a:pt x="1231972" y="276670"/>
                  </a:lnTo>
                  <a:lnTo>
                    <a:pt x="1230064" y="269355"/>
                  </a:lnTo>
                  <a:lnTo>
                    <a:pt x="1227202" y="261723"/>
                  </a:lnTo>
                  <a:lnTo>
                    <a:pt x="1224658" y="254409"/>
                  </a:lnTo>
                  <a:lnTo>
                    <a:pt x="1221478" y="247413"/>
                  </a:lnTo>
                  <a:lnTo>
                    <a:pt x="1218298" y="240734"/>
                  </a:lnTo>
                  <a:lnTo>
                    <a:pt x="1214164" y="233738"/>
                  </a:lnTo>
                  <a:lnTo>
                    <a:pt x="1210349" y="227378"/>
                  </a:lnTo>
                  <a:lnTo>
                    <a:pt x="1205897" y="221018"/>
                  </a:lnTo>
                  <a:lnTo>
                    <a:pt x="1201127" y="215293"/>
                  </a:lnTo>
                  <a:lnTo>
                    <a:pt x="1196357" y="209569"/>
                  </a:lnTo>
                  <a:lnTo>
                    <a:pt x="1191270" y="204163"/>
                  </a:lnTo>
                  <a:lnTo>
                    <a:pt x="1185546" y="198439"/>
                  </a:lnTo>
                  <a:lnTo>
                    <a:pt x="1180140" y="193669"/>
                  </a:lnTo>
                  <a:lnTo>
                    <a:pt x="1174099" y="188898"/>
                  </a:lnTo>
                  <a:lnTo>
                    <a:pt x="1167739" y="184446"/>
                  </a:lnTo>
                  <a:lnTo>
                    <a:pt x="1161379" y="180312"/>
                  </a:lnTo>
                  <a:lnTo>
                    <a:pt x="1155020" y="176178"/>
                  </a:lnTo>
                  <a:lnTo>
                    <a:pt x="1148342" y="172998"/>
                  </a:lnTo>
                  <a:lnTo>
                    <a:pt x="1141028" y="169818"/>
                  </a:lnTo>
                  <a:lnTo>
                    <a:pt x="1134033" y="166638"/>
                  </a:lnTo>
                  <a:lnTo>
                    <a:pt x="1126719" y="164412"/>
                  </a:lnTo>
                  <a:lnTo>
                    <a:pt x="1119087" y="162186"/>
                  </a:lnTo>
                  <a:lnTo>
                    <a:pt x="1111774" y="160277"/>
                  </a:lnTo>
                  <a:lnTo>
                    <a:pt x="1104142" y="159005"/>
                  </a:lnTo>
                  <a:lnTo>
                    <a:pt x="1096193" y="158051"/>
                  </a:lnTo>
                  <a:lnTo>
                    <a:pt x="1088243" y="157097"/>
                  </a:lnTo>
                  <a:lnTo>
                    <a:pt x="1080293" y="157097"/>
                  </a:lnTo>
                  <a:lnTo>
                    <a:pt x="1072026" y="157097"/>
                  </a:lnTo>
                  <a:lnTo>
                    <a:pt x="1064076" y="158051"/>
                  </a:lnTo>
                  <a:lnTo>
                    <a:pt x="1056445" y="159005"/>
                  </a:lnTo>
                  <a:lnTo>
                    <a:pt x="1048495" y="160277"/>
                  </a:lnTo>
                  <a:lnTo>
                    <a:pt x="1040864" y="162186"/>
                  </a:lnTo>
                  <a:lnTo>
                    <a:pt x="1033550" y="164412"/>
                  </a:lnTo>
                  <a:lnTo>
                    <a:pt x="1026236" y="166638"/>
                  </a:lnTo>
                  <a:lnTo>
                    <a:pt x="1019241" y="169818"/>
                  </a:lnTo>
                  <a:lnTo>
                    <a:pt x="1012245" y="172998"/>
                  </a:lnTo>
                  <a:lnTo>
                    <a:pt x="1005567" y="176178"/>
                  </a:lnTo>
                  <a:lnTo>
                    <a:pt x="998890" y="180312"/>
                  </a:lnTo>
                  <a:lnTo>
                    <a:pt x="992530" y="184446"/>
                  </a:lnTo>
                  <a:lnTo>
                    <a:pt x="986488" y="188898"/>
                  </a:lnTo>
                  <a:lnTo>
                    <a:pt x="980447" y="193669"/>
                  </a:lnTo>
                  <a:lnTo>
                    <a:pt x="974723" y="198439"/>
                  </a:lnTo>
                  <a:lnTo>
                    <a:pt x="969317" y="204163"/>
                  </a:lnTo>
                  <a:lnTo>
                    <a:pt x="964230" y="209569"/>
                  </a:lnTo>
                  <a:lnTo>
                    <a:pt x="959142" y="215293"/>
                  </a:lnTo>
                  <a:lnTo>
                    <a:pt x="954690" y="221018"/>
                  </a:lnTo>
                  <a:lnTo>
                    <a:pt x="950238" y="227378"/>
                  </a:lnTo>
                  <a:lnTo>
                    <a:pt x="946105" y="233738"/>
                  </a:lnTo>
                  <a:lnTo>
                    <a:pt x="942289" y="240734"/>
                  </a:lnTo>
                  <a:lnTo>
                    <a:pt x="938791" y="247413"/>
                  </a:lnTo>
                  <a:lnTo>
                    <a:pt x="935611" y="254409"/>
                  </a:lnTo>
                  <a:lnTo>
                    <a:pt x="932749" y="261723"/>
                  </a:lnTo>
                  <a:lnTo>
                    <a:pt x="930523" y="269355"/>
                  </a:lnTo>
                  <a:lnTo>
                    <a:pt x="928615" y="276670"/>
                  </a:lnTo>
                  <a:lnTo>
                    <a:pt x="926390" y="284302"/>
                  </a:lnTo>
                  <a:lnTo>
                    <a:pt x="925436" y="292252"/>
                  </a:lnTo>
                  <a:lnTo>
                    <a:pt x="924164" y="300202"/>
                  </a:lnTo>
                  <a:lnTo>
                    <a:pt x="923846" y="308471"/>
                  </a:lnTo>
                  <a:lnTo>
                    <a:pt x="923210" y="316421"/>
                  </a:lnTo>
                  <a:lnTo>
                    <a:pt x="922892" y="324371"/>
                  </a:lnTo>
                  <a:lnTo>
                    <a:pt x="921620" y="332322"/>
                  </a:lnTo>
                  <a:lnTo>
                    <a:pt x="919712" y="339954"/>
                  </a:lnTo>
                  <a:lnTo>
                    <a:pt x="917486" y="347268"/>
                  </a:lnTo>
                  <a:lnTo>
                    <a:pt x="913670" y="353946"/>
                  </a:lnTo>
                  <a:lnTo>
                    <a:pt x="909854" y="360625"/>
                  </a:lnTo>
                  <a:lnTo>
                    <a:pt x="905403" y="366667"/>
                  </a:lnTo>
                  <a:lnTo>
                    <a:pt x="900315" y="372073"/>
                  </a:lnTo>
                  <a:lnTo>
                    <a:pt x="894591" y="376843"/>
                  </a:lnTo>
                  <a:lnTo>
                    <a:pt x="888868" y="381613"/>
                  </a:lnTo>
                  <a:lnTo>
                    <a:pt x="882508" y="385747"/>
                  </a:lnTo>
                  <a:lnTo>
                    <a:pt x="875512" y="388928"/>
                  </a:lnTo>
                  <a:lnTo>
                    <a:pt x="868517" y="391790"/>
                  </a:lnTo>
                  <a:lnTo>
                    <a:pt x="860885" y="393698"/>
                  </a:lnTo>
                  <a:lnTo>
                    <a:pt x="852935" y="394334"/>
                  </a:lnTo>
                  <a:lnTo>
                    <a:pt x="844986" y="395288"/>
                  </a:lnTo>
                  <a:lnTo>
                    <a:pt x="837036" y="394334"/>
                  </a:lnTo>
                  <a:lnTo>
                    <a:pt x="829087" y="393698"/>
                  </a:lnTo>
                  <a:lnTo>
                    <a:pt x="821455" y="391790"/>
                  </a:lnTo>
                  <a:lnTo>
                    <a:pt x="814459" y="388928"/>
                  </a:lnTo>
                  <a:lnTo>
                    <a:pt x="807782" y="385747"/>
                  </a:lnTo>
                  <a:lnTo>
                    <a:pt x="801422" y="381613"/>
                  </a:lnTo>
                  <a:lnTo>
                    <a:pt x="795063" y="376843"/>
                  </a:lnTo>
                  <a:lnTo>
                    <a:pt x="789339" y="372073"/>
                  </a:lnTo>
                  <a:lnTo>
                    <a:pt x="784569" y="366667"/>
                  </a:lnTo>
                  <a:lnTo>
                    <a:pt x="779799" y="360625"/>
                  </a:lnTo>
                  <a:lnTo>
                    <a:pt x="775984" y="353946"/>
                  </a:lnTo>
                  <a:lnTo>
                    <a:pt x="772804" y="347268"/>
                  </a:lnTo>
                  <a:lnTo>
                    <a:pt x="769942" y="339954"/>
                  </a:lnTo>
                  <a:lnTo>
                    <a:pt x="768352" y="332322"/>
                  </a:lnTo>
                  <a:lnTo>
                    <a:pt x="767080" y="324371"/>
                  </a:lnTo>
                  <a:lnTo>
                    <a:pt x="766762" y="316421"/>
                  </a:lnTo>
                  <a:lnTo>
                    <a:pt x="767080" y="300202"/>
                  </a:lnTo>
                  <a:lnTo>
                    <a:pt x="768352" y="284302"/>
                  </a:lnTo>
                  <a:lnTo>
                    <a:pt x="770260" y="268401"/>
                  </a:lnTo>
                  <a:lnTo>
                    <a:pt x="773122" y="252819"/>
                  </a:lnTo>
                  <a:lnTo>
                    <a:pt x="776301" y="237872"/>
                  </a:lnTo>
                  <a:lnTo>
                    <a:pt x="780753" y="222608"/>
                  </a:lnTo>
                  <a:lnTo>
                    <a:pt x="785841" y="207979"/>
                  </a:lnTo>
                  <a:lnTo>
                    <a:pt x="791247" y="193669"/>
                  </a:lnTo>
                  <a:lnTo>
                    <a:pt x="797288" y="179676"/>
                  </a:lnTo>
                  <a:lnTo>
                    <a:pt x="804602" y="166002"/>
                  </a:lnTo>
                  <a:lnTo>
                    <a:pt x="811916" y="152645"/>
                  </a:lnTo>
                  <a:lnTo>
                    <a:pt x="819865" y="139925"/>
                  </a:lnTo>
                  <a:lnTo>
                    <a:pt x="828769" y="127204"/>
                  </a:lnTo>
                  <a:lnTo>
                    <a:pt x="838308" y="115438"/>
                  </a:lnTo>
                  <a:lnTo>
                    <a:pt x="848166" y="103989"/>
                  </a:lnTo>
                  <a:lnTo>
                    <a:pt x="858659" y="93177"/>
                  </a:lnTo>
                  <a:lnTo>
                    <a:pt x="869153" y="82365"/>
                  </a:lnTo>
                  <a:lnTo>
                    <a:pt x="880918" y="72506"/>
                  </a:lnTo>
                  <a:lnTo>
                    <a:pt x="892683" y="63284"/>
                  </a:lnTo>
                  <a:lnTo>
                    <a:pt x="905085" y="54698"/>
                  </a:lnTo>
                  <a:lnTo>
                    <a:pt x="917804" y="46111"/>
                  </a:lnTo>
                  <a:lnTo>
                    <a:pt x="930841" y="38797"/>
                  </a:lnTo>
                  <a:lnTo>
                    <a:pt x="944515" y="31483"/>
                  </a:lnTo>
                  <a:lnTo>
                    <a:pt x="958188" y="25123"/>
                  </a:lnTo>
                  <a:lnTo>
                    <a:pt x="972497" y="19716"/>
                  </a:lnTo>
                  <a:lnTo>
                    <a:pt x="986806" y="14310"/>
                  </a:lnTo>
                  <a:lnTo>
                    <a:pt x="1002070" y="10494"/>
                  </a:lnTo>
                  <a:lnTo>
                    <a:pt x="1017015" y="6996"/>
                  </a:lnTo>
                  <a:lnTo>
                    <a:pt x="1032596" y="4134"/>
                  </a:lnTo>
                  <a:lnTo>
                    <a:pt x="1048177" y="2226"/>
                  </a:lnTo>
                  <a:lnTo>
                    <a:pt x="1064076" y="636"/>
                  </a:lnTo>
                  <a:lnTo>
                    <a:pt x="108029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sp>
          <p:nvSpPr>
            <p:cNvPr id="32" name="KSO_Shape"/>
            <p:cNvSpPr/>
            <p:nvPr/>
          </p:nvSpPr>
          <p:spPr bwMode="auto">
            <a:xfrm>
              <a:off x="1506622" y="4251690"/>
              <a:ext cx="684445" cy="419793"/>
            </a:xfrm>
            <a:custGeom>
              <a:avLst/>
              <a:gdLst>
                <a:gd name="T0" fmla="*/ 2170982 w 2727325"/>
                <a:gd name="T1" fmla="*/ 1317981 h 1674813"/>
                <a:gd name="T2" fmla="*/ 2247564 w 2727325"/>
                <a:gd name="T3" fmla="*/ 1394626 h 1674813"/>
                <a:gd name="T4" fmla="*/ 2269490 w 2727325"/>
                <a:gd name="T5" fmla="*/ 1504666 h 1674813"/>
                <a:gd name="T6" fmla="*/ 2226909 w 2727325"/>
                <a:gd name="T7" fmla="*/ 1605800 h 1674813"/>
                <a:gd name="T8" fmla="*/ 2136981 w 2727325"/>
                <a:gd name="T9" fmla="*/ 1666226 h 1674813"/>
                <a:gd name="T10" fmla="*/ 2023856 w 2727325"/>
                <a:gd name="T11" fmla="*/ 1666226 h 1674813"/>
                <a:gd name="T12" fmla="*/ 1933928 w 2727325"/>
                <a:gd name="T13" fmla="*/ 1605800 h 1674813"/>
                <a:gd name="T14" fmla="*/ 1891983 w 2727325"/>
                <a:gd name="T15" fmla="*/ 1504666 h 1674813"/>
                <a:gd name="T16" fmla="*/ 1913591 w 2727325"/>
                <a:gd name="T17" fmla="*/ 1394626 h 1674813"/>
                <a:gd name="T18" fmla="*/ 1990173 w 2727325"/>
                <a:gd name="T19" fmla="*/ 1317981 h 1674813"/>
                <a:gd name="T20" fmla="*/ 578969 w 2727325"/>
                <a:gd name="T21" fmla="*/ 1295400 h 1674813"/>
                <a:gd name="T22" fmla="*/ 682561 w 2727325"/>
                <a:gd name="T23" fmla="*/ 1332610 h 1674813"/>
                <a:gd name="T24" fmla="*/ 747386 w 2727325"/>
                <a:gd name="T25" fmla="*/ 1419751 h 1674813"/>
                <a:gd name="T26" fmla="*/ 752788 w 2727325"/>
                <a:gd name="T27" fmla="*/ 1532653 h 1674813"/>
                <a:gd name="T28" fmla="*/ 696543 w 2727325"/>
                <a:gd name="T29" fmla="*/ 1625518 h 1674813"/>
                <a:gd name="T30" fmla="*/ 598035 w 2727325"/>
                <a:gd name="T31" fmla="*/ 1672905 h 1674813"/>
                <a:gd name="T32" fmla="*/ 486817 w 2727325"/>
                <a:gd name="T33" fmla="*/ 1656049 h 1674813"/>
                <a:gd name="T34" fmla="*/ 407058 w 2727325"/>
                <a:gd name="T35" fmla="*/ 1583538 h 1674813"/>
                <a:gd name="T36" fmla="*/ 379730 w 2727325"/>
                <a:gd name="T37" fmla="*/ 1475407 h 1674813"/>
                <a:gd name="T38" fmla="*/ 416909 w 2727325"/>
                <a:gd name="T39" fmla="*/ 1371410 h 1674813"/>
                <a:gd name="T40" fmla="*/ 503659 w 2727325"/>
                <a:gd name="T41" fmla="*/ 1306849 h 1674813"/>
                <a:gd name="T42" fmla="*/ 1493842 w 2727325"/>
                <a:gd name="T43" fmla="*/ 1149350 h 1674813"/>
                <a:gd name="T44" fmla="*/ 518739 w 2727325"/>
                <a:gd name="T45" fmla="*/ 309877 h 1674813"/>
                <a:gd name="T46" fmla="*/ 426186 w 2727325"/>
                <a:gd name="T47" fmla="*/ 354932 h 1674813"/>
                <a:gd name="T48" fmla="*/ 385932 w 2727325"/>
                <a:gd name="T49" fmla="*/ 433618 h 1674813"/>
                <a:gd name="T50" fmla="*/ 884770 w 2727325"/>
                <a:gd name="T51" fmla="*/ 635 h 1674813"/>
                <a:gd name="T52" fmla="*/ 956516 w 2727325"/>
                <a:gd name="T53" fmla="*/ 30487 h 1674813"/>
                <a:gd name="T54" fmla="*/ 999691 w 2727325"/>
                <a:gd name="T55" fmla="*/ 94635 h 1674813"/>
                <a:gd name="T56" fmla="*/ 2492402 w 2727325"/>
                <a:gd name="T57" fmla="*/ 148621 h 1674813"/>
                <a:gd name="T58" fmla="*/ 2591133 w 2727325"/>
                <a:gd name="T59" fmla="*/ 178790 h 1674813"/>
                <a:gd name="T60" fmla="*/ 2658118 w 2727325"/>
                <a:gd name="T61" fmla="*/ 240715 h 1674813"/>
                <a:gd name="T62" fmla="*/ 2713039 w 2727325"/>
                <a:gd name="T63" fmla="*/ 380126 h 1674813"/>
                <a:gd name="T64" fmla="*/ 2727007 w 2727325"/>
                <a:gd name="T65" fmla="*/ 1152445 h 1674813"/>
                <a:gd name="T66" fmla="*/ 2705103 w 2727325"/>
                <a:gd name="T67" fmla="*/ 1266768 h 1674813"/>
                <a:gd name="T68" fmla="*/ 2618753 w 2727325"/>
                <a:gd name="T69" fmla="*/ 1410943 h 1674813"/>
                <a:gd name="T70" fmla="*/ 2465101 w 2727325"/>
                <a:gd name="T71" fmla="*/ 1516375 h 1674813"/>
                <a:gd name="T72" fmla="*/ 2384422 w 2727325"/>
                <a:gd name="T73" fmla="*/ 1516666 h 1674813"/>
                <a:gd name="T74" fmla="*/ 2348490 w 2727325"/>
                <a:gd name="T75" fmla="*/ 1337144 h 1674813"/>
                <a:gd name="T76" fmla="*/ 2223203 w 2727325"/>
                <a:gd name="T77" fmla="*/ 1212177 h 1674813"/>
                <a:gd name="T78" fmla="*/ 2043223 w 2727325"/>
                <a:gd name="T79" fmla="*/ 1176019 h 1674813"/>
                <a:gd name="T80" fmla="*/ 1896207 w 2727325"/>
                <a:gd name="T81" fmla="*/ 1228978 h 1674813"/>
                <a:gd name="T82" fmla="*/ 1788270 w 2727325"/>
                <a:gd name="T83" fmla="*/ 1360133 h 1674813"/>
                <a:gd name="T84" fmla="*/ 1765302 w 2727325"/>
                <a:gd name="T85" fmla="*/ 1516666 h 1674813"/>
                <a:gd name="T86" fmla="*/ 870887 w 2727325"/>
                <a:gd name="T87" fmla="*/ 1407557 h 1674813"/>
                <a:gd name="T88" fmla="*/ 778671 w 2727325"/>
                <a:gd name="T89" fmla="*/ 1255313 h 1674813"/>
                <a:gd name="T90" fmla="*/ 617133 w 2727325"/>
                <a:gd name="T91" fmla="*/ 1178239 h 1674813"/>
                <a:gd name="T92" fmla="*/ 434927 w 2727325"/>
                <a:gd name="T93" fmla="*/ 1205199 h 1674813"/>
                <a:gd name="T94" fmla="*/ 303916 w 2727325"/>
                <a:gd name="T95" fmla="*/ 1324140 h 1674813"/>
                <a:gd name="T96" fmla="*/ 259080 w 2727325"/>
                <a:gd name="T97" fmla="*/ 1500807 h 1674813"/>
                <a:gd name="T98" fmla="*/ 119366 w 2727325"/>
                <a:gd name="T99" fmla="*/ 1422058 h 1674813"/>
                <a:gd name="T100" fmla="*/ 20635 w 2727325"/>
                <a:gd name="T101" fmla="*/ 1261687 h 1674813"/>
                <a:gd name="T102" fmla="*/ 149525 w 2727325"/>
                <a:gd name="T103" fmla="*/ 516997 h 1674813"/>
                <a:gd name="T104" fmla="*/ 213335 w 2727325"/>
                <a:gd name="T105" fmla="*/ 374092 h 1674813"/>
                <a:gd name="T106" fmla="*/ 299050 w 2727325"/>
                <a:gd name="T107" fmla="*/ 269613 h 1674813"/>
                <a:gd name="T108" fmla="*/ 401908 w 2727325"/>
                <a:gd name="T109" fmla="*/ 200066 h 1674813"/>
                <a:gd name="T110" fmla="*/ 589529 w 2727325"/>
                <a:gd name="T111" fmla="*/ 149256 h 1674813"/>
                <a:gd name="T112" fmla="*/ 743816 w 2727325"/>
                <a:gd name="T113" fmla="*/ 88601 h 1674813"/>
                <a:gd name="T114" fmla="*/ 789848 w 2727325"/>
                <a:gd name="T115" fmla="*/ 26676 h 1674813"/>
                <a:gd name="T116" fmla="*/ 863817 w 2727325"/>
                <a:gd name="T117" fmla="*/ 0 h 1674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7325" h="1674813">
                  <a:moveTo>
                    <a:pt x="2070886" y="1295400"/>
                  </a:moveTo>
                  <a:lnTo>
                    <a:pt x="2080419" y="1295400"/>
                  </a:lnTo>
                  <a:lnTo>
                    <a:pt x="2090269" y="1295400"/>
                  </a:lnTo>
                  <a:lnTo>
                    <a:pt x="2099802" y="1296036"/>
                  </a:lnTo>
                  <a:lnTo>
                    <a:pt x="2109335" y="1297308"/>
                  </a:lnTo>
                  <a:lnTo>
                    <a:pt x="2118551" y="1298899"/>
                  </a:lnTo>
                  <a:lnTo>
                    <a:pt x="2128084" y="1301125"/>
                  </a:lnTo>
                  <a:lnTo>
                    <a:pt x="2136981" y="1303669"/>
                  </a:lnTo>
                  <a:lnTo>
                    <a:pt x="2145561" y="1306849"/>
                  </a:lnTo>
                  <a:lnTo>
                    <a:pt x="2154141" y="1310030"/>
                  </a:lnTo>
                  <a:lnTo>
                    <a:pt x="2163038" y="1314164"/>
                  </a:lnTo>
                  <a:lnTo>
                    <a:pt x="2170982" y="1317981"/>
                  </a:lnTo>
                  <a:lnTo>
                    <a:pt x="2178609" y="1322751"/>
                  </a:lnTo>
                  <a:lnTo>
                    <a:pt x="2186553" y="1327840"/>
                  </a:lnTo>
                  <a:lnTo>
                    <a:pt x="2193861" y="1332610"/>
                  </a:lnTo>
                  <a:lnTo>
                    <a:pt x="2201170" y="1338653"/>
                  </a:lnTo>
                  <a:lnTo>
                    <a:pt x="2208161" y="1344695"/>
                  </a:lnTo>
                  <a:lnTo>
                    <a:pt x="2214834" y="1350738"/>
                  </a:lnTo>
                  <a:lnTo>
                    <a:pt x="2220871" y="1357099"/>
                  </a:lnTo>
                  <a:lnTo>
                    <a:pt x="2226909" y="1364413"/>
                  </a:lnTo>
                  <a:lnTo>
                    <a:pt x="2232629" y="1371410"/>
                  </a:lnTo>
                  <a:lnTo>
                    <a:pt x="2237713" y="1378725"/>
                  </a:lnTo>
                  <a:lnTo>
                    <a:pt x="2242797" y="1386676"/>
                  </a:lnTo>
                  <a:lnTo>
                    <a:pt x="2247564" y="1394626"/>
                  </a:lnTo>
                  <a:lnTo>
                    <a:pt x="2251377" y="1402577"/>
                  </a:lnTo>
                  <a:lnTo>
                    <a:pt x="2255508" y="1411164"/>
                  </a:lnTo>
                  <a:lnTo>
                    <a:pt x="2258686" y="1419751"/>
                  </a:lnTo>
                  <a:lnTo>
                    <a:pt x="2261863" y="1428656"/>
                  </a:lnTo>
                  <a:lnTo>
                    <a:pt x="2264405" y="1437561"/>
                  </a:lnTo>
                  <a:lnTo>
                    <a:pt x="2266630" y="1446784"/>
                  </a:lnTo>
                  <a:lnTo>
                    <a:pt x="2267901" y="1456325"/>
                  </a:lnTo>
                  <a:lnTo>
                    <a:pt x="2269490" y="1465548"/>
                  </a:lnTo>
                  <a:lnTo>
                    <a:pt x="2270125" y="1475407"/>
                  </a:lnTo>
                  <a:lnTo>
                    <a:pt x="2270125" y="1484948"/>
                  </a:lnTo>
                  <a:lnTo>
                    <a:pt x="2270125" y="1494807"/>
                  </a:lnTo>
                  <a:lnTo>
                    <a:pt x="2269490" y="1504666"/>
                  </a:lnTo>
                  <a:lnTo>
                    <a:pt x="2267901" y="1513889"/>
                  </a:lnTo>
                  <a:lnTo>
                    <a:pt x="2266630" y="1523430"/>
                  </a:lnTo>
                  <a:lnTo>
                    <a:pt x="2264405" y="1532653"/>
                  </a:lnTo>
                  <a:lnTo>
                    <a:pt x="2261863" y="1541558"/>
                  </a:lnTo>
                  <a:lnTo>
                    <a:pt x="2258686" y="1550144"/>
                  </a:lnTo>
                  <a:lnTo>
                    <a:pt x="2255508" y="1559049"/>
                  </a:lnTo>
                  <a:lnTo>
                    <a:pt x="2251377" y="1567318"/>
                  </a:lnTo>
                  <a:lnTo>
                    <a:pt x="2247564" y="1575587"/>
                  </a:lnTo>
                  <a:lnTo>
                    <a:pt x="2242797" y="1583538"/>
                  </a:lnTo>
                  <a:lnTo>
                    <a:pt x="2237713" y="1591489"/>
                  </a:lnTo>
                  <a:lnTo>
                    <a:pt x="2232629" y="1598485"/>
                  </a:lnTo>
                  <a:lnTo>
                    <a:pt x="2226909" y="1605800"/>
                  </a:lnTo>
                  <a:lnTo>
                    <a:pt x="2220871" y="1612479"/>
                  </a:lnTo>
                  <a:lnTo>
                    <a:pt x="2214834" y="1619476"/>
                  </a:lnTo>
                  <a:lnTo>
                    <a:pt x="2208161" y="1625518"/>
                  </a:lnTo>
                  <a:lnTo>
                    <a:pt x="2201170" y="1631561"/>
                  </a:lnTo>
                  <a:lnTo>
                    <a:pt x="2193861" y="1636967"/>
                  </a:lnTo>
                  <a:lnTo>
                    <a:pt x="2186553" y="1642374"/>
                  </a:lnTo>
                  <a:lnTo>
                    <a:pt x="2178609" y="1647462"/>
                  </a:lnTo>
                  <a:lnTo>
                    <a:pt x="2170982" y="1651915"/>
                  </a:lnTo>
                  <a:lnTo>
                    <a:pt x="2163038" y="1656049"/>
                  </a:lnTo>
                  <a:lnTo>
                    <a:pt x="2154141" y="1660184"/>
                  </a:lnTo>
                  <a:lnTo>
                    <a:pt x="2145561" y="1663364"/>
                  </a:lnTo>
                  <a:lnTo>
                    <a:pt x="2136981" y="1666226"/>
                  </a:lnTo>
                  <a:lnTo>
                    <a:pt x="2128084" y="1669089"/>
                  </a:lnTo>
                  <a:lnTo>
                    <a:pt x="2118551" y="1670997"/>
                  </a:lnTo>
                  <a:lnTo>
                    <a:pt x="2109335" y="1672905"/>
                  </a:lnTo>
                  <a:lnTo>
                    <a:pt x="2099802" y="1673859"/>
                  </a:lnTo>
                  <a:lnTo>
                    <a:pt x="2090269" y="1674495"/>
                  </a:lnTo>
                  <a:lnTo>
                    <a:pt x="2080419" y="1674813"/>
                  </a:lnTo>
                  <a:lnTo>
                    <a:pt x="2070886" y="1674495"/>
                  </a:lnTo>
                  <a:lnTo>
                    <a:pt x="2061035" y="1673859"/>
                  </a:lnTo>
                  <a:lnTo>
                    <a:pt x="2051820" y="1672905"/>
                  </a:lnTo>
                  <a:lnTo>
                    <a:pt x="2042287" y="1670997"/>
                  </a:lnTo>
                  <a:lnTo>
                    <a:pt x="2033072" y="1669089"/>
                  </a:lnTo>
                  <a:lnTo>
                    <a:pt x="2023856" y="1666226"/>
                  </a:lnTo>
                  <a:lnTo>
                    <a:pt x="2015277" y="1663364"/>
                  </a:lnTo>
                  <a:lnTo>
                    <a:pt x="2006697" y="1660184"/>
                  </a:lnTo>
                  <a:lnTo>
                    <a:pt x="1998435" y="1656049"/>
                  </a:lnTo>
                  <a:lnTo>
                    <a:pt x="1990173" y="1651915"/>
                  </a:lnTo>
                  <a:lnTo>
                    <a:pt x="1982229" y="1647462"/>
                  </a:lnTo>
                  <a:lnTo>
                    <a:pt x="1974285" y="1642374"/>
                  </a:lnTo>
                  <a:lnTo>
                    <a:pt x="1967294" y="1636967"/>
                  </a:lnTo>
                  <a:lnTo>
                    <a:pt x="1959985" y="1631561"/>
                  </a:lnTo>
                  <a:lnTo>
                    <a:pt x="1952994" y="1625518"/>
                  </a:lnTo>
                  <a:lnTo>
                    <a:pt x="1946321" y="1619476"/>
                  </a:lnTo>
                  <a:lnTo>
                    <a:pt x="1940284" y="1612479"/>
                  </a:lnTo>
                  <a:lnTo>
                    <a:pt x="1933928" y="1605800"/>
                  </a:lnTo>
                  <a:lnTo>
                    <a:pt x="1928526" y="1598485"/>
                  </a:lnTo>
                  <a:lnTo>
                    <a:pt x="1923124" y="1591489"/>
                  </a:lnTo>
                  <a:lnTo>
                    <a:pt x="1918040" y="1583538"/>
                  </a:lnTo>
                  <a:lnTo>
                    <a:pt x="1913591" y="1575587"/>
                  </a:lnTo>
                  <a:lnTo>
                    <a:pt x="1909460" y="1567318"/>
                  </a:lnTo>
                  <a:lnTo>
                    <a:pt x="1905647" y="1559049"/>
                  </a:lnTo>
                  <a:lnTo>
                    <a:pt x="1902470" y="1550144"/>
                  </a:lnTo>
                  <a:lnTo>
                    <a:pt x="1899610" y="1541558"/>
                  </a:lnTo>
                  <a:lnTo>
                    <a:pt x="1896750" y="1532653"/>
                  </a:lnTo>
                  <a:lnTo>
                    <a:pt x="1894843" y="1523430"/>
                  </a:lnTo>
                  <a:lnTo>
                    <a:pt x="1892937" y="1513889"/>
                  </a:lnTo>
                  <a:lnTo>
                    <a:pt x="1891983" y="1504666"/>
                  </a:lnTo>
                  <a:lnTo>
                    <a:pt x="1891348" y="1494807"/>
                  </a:lnTo>
                  <a:lnTo>
                    <a:pt x="1890712" y="1484948"/>
                  </a:lnTo>
                  <a:lnTo>
                    <a:pt x="1891348" y="1475407"/>
                  </a:lnTo>
                  <a:lnTo>
                    <a:pt x="1891983" y="1465548"/>
                  </a:lnTo>
                  <a:lnTo>
                    <a:pt x="1892937" y="1456325"/>
                  </a:lnTo>
                  <a:lnTo>
                    <a:pt x="1894843" y="1446784"/>
                  </a:lnTo>
                  <a:lnTo>
                    <a:pt x="1896750" y="1437561"/>
                  </a:lnTo>
                  <a:lnTo>
                    <a:pt x="1899610" y="1428656"/>
                  </a:lnTo>
                  <a:lnTo>
                    <a:pt x="1902470" y="1419751"/>
                  </a:lnTo>
                  <a:lnTo>
                    <a:pt x="1905647" y="1411164"/>
                  </a:lnTo>
                  <a:lnTo>
                    <a:pt x="1909460" y="1402577"/>
                  </a:lnTo>
                  <a:lnTo>
                    <a:pt x="1913591" y="1394626"/>
                  </a:lnTo>
                  <a:lnTo>
                    <a:pt x="1918040" y="1386676"/>
                  </a:lnTo>
                  <a:lnTo>
                    <a:pt x="1923124" y="1378725"/>
                  </a:lnTo>
                  <a:lnTo>
                    <a:pt x="1928526" y="1371410"/>
                  </a:lnTo>
                  <a:lnTo>
                    <a:pt x="1933928" y="1364413"/>
                  </a:lnTo>
                  <a:lnTo>
                    <a:pt x="1940284" y="1357099"/>
                  </a:lnTo>
                  <a:lnTo>
                    <a:pt x="1946321" y="1350738"/>
                  </a:lnTo>
                  <a:lnTo>
                    <a:pt x="1952994" y="1344695"/>
                  </a:lnTo>
                  <a:lnTo>
                    <a:pt x="1959985" y="1338653"/>
                  </a:lnTo>
                  <a:lnTo>
                    <a:pt x="1967294" y="1332610"/>
                  </a:lnTo>
                  <a:lnTo>
                    <a:pt x="1974285" y="1327840"/>
                  </a:lnTo>
                  <a:lnTo>
                    <a:pt x="1982229" y="1322751"/>
                  </a:lnTo>
                  <a:lnTo>
                    <a:pt x="1990173" y="1317981"/>
                  </a:lnTo>
                  <a:lnTo>
                    <a:pt x="1998435" y="1314164"/>
                  </a:lnTo>
                  <a:lnTo>
                    <a:pt x="2006697" y="1310030"/>
                  </a:lnTo>
                  <a:lnTo>
                    <a:pt x="2015277" y="1306849"/>
                  </a:lnTo>
                  <a:lnTo>
                    <a:pt x="2023856" y="1303669"/>
                  </a:lnTo>
                  <a:lnTo>
                    <a:pt x="2033072" y="1301125"/>
                  </a:lnTo>
                  <a:lnTo>
                    <a:pt x="2042287" y="1298899"/>
                  </a:lnTo>
                  <a:lnTo>
                    <a:pt x="2051820" y="1297308"/>
                  </a:lnTo>
                  <a:lnTo>
                    <a:pt x="2061035" y="1296036"/>
                  </a:lnTo>
                  <a:lnTo>
                    <a:pt x="2070886" y="1295400"/>
                  </a:lnTo>
                  <a:close/>
                  <a:moveTo>
                    <a:pt x="559268" y="1295400"/>
                  </a:moveTo>
                  <a:lnTo>
                    <a:pt x="569437" y="1295400"/>
                  </a:lnTo>
                  <a:lnTo>
                    <a:pt x="578969" y="1295400"/>
                  </a:lnTo>
                  <a:lnTo>
                    <a:pt x="588502" y="1296036"/>
                  </a:lnTo>
                  <a:lnTo>
                    <a:pt x="598035" y="1297308"/>
                  </a:lnTo>
                  <a:lnTo>
                    <a:pt x="607568" y="1298899"/>
                  </a:lnTo>
                  <a:lnTo>
                    <a:pt x="616466" y="1301125"/>
                  </a:lnTo>
                  <a:lnTo>
                    <a:pt x="625363" y="1303669"/>
                  </a:lnTo>
                  <a:lnTo>
                    <a:pt x="634579" y="1306849"/>
                  </a:lnTo>
                  <a:lnTo>
                    <a:pt x="643158" y="1310030"/>
                  </a:lnTo>
                  <a:lnTo>
                    <a:pt x="651420" y="1314164"/>
                  </a:lnTo>
                  <a:lnTo>
                    <a:pt x="659682" y="1317981"/>
                  </a:lnTo>
                  <a:lnTo>
                    <a:pt x="667626" y="1322751"/>
                  </a:lnTo>
                  <a:lnTo>
                    <a:pt x="674935" y="1327840"/>
                  </a:lnTo>
                  <a:lnTo>
                    <a:pt x="682561" y="1332610"/>
                  </a:lnTo>
                  <a:lnTo>
                    <a:pt x="689870" y="1338653"/>
                  </a:lnTo>
                  <a:lnTo>
                    <a:pt x="696543" y="1344695"/>
                  </a:lnTo>
                  <a:lnTo>
                    <a:pt x="703216" y="1350738"/>
                  </a:lnTo>
                  <a:lnTo>
                    <a:pt x="709571" y="1357099"/>
                  </a:lnTo>
                  <a:lnTo>
                    <a:pt x="715291" y="1364413"/>
                  </a:lnTo>
                  <a:lnTo>
                    <a:pt x="721011" y="1371410"/>
                  </a:lnTo>
                  <a:lnTo>
                    <a:pt x="726413" y="1378725"/>
                  </a:lnTo>
                  <a:lnTo>
                    <a:pt x="731180" y="1386676"/>
                  </a:lnTo>
                  <a:lnTo>
                    <a:pt x="735946" y="1394626"/>
                  </a:lnTo>
                  <a:lnTo>
                    <a:pt x="740077" y="1402577"/>
                  </a:lnTo>
                  <a:lnTo>
                    <a:pt x="743890" y="1411164"/>
                  </a:lnTo>
                  <a:lnTo>
                    <a:pt x="747386" y="1419751"/>
                  </a:lnTo>
                  <a:lnTo>
                    <a:pt x="750246" y="1428656"/>
                  </a:lnTo>
                  <a:lnTo>
                    <a:pt x="752788" y="1437561"/>
                  </a:lnTo>
                  <a:lnTo>
                    <a:pt x="755012" y="1446784"/>
                  </a:lnTo>
                  <a:lnTo>
                    <a:pt x="756919" y="1456325"/>
                  </a:lnTo>
                  <a:lnTo>
                    <a:pt x="757872" y="1465548"/>
                  </a:lnTo>
                  <a:lnTo>
                    <a:pt x="758507" y="1475407"/>
                  </a:lnTo>
                  <a:lnTo>
                    <a:pt x="758825" y="1484948"/>
                  </a:lnTo>
                  <a:lnTo>
                    <a:pt x="758507" y="1494807"/>
                  </a:lnTo>
                  <a:lnTo>
                    <a:pt x="757872" y="1504666"/>
                  </a:lnTo>
                  <a:lnTo>
                    <a:pt x="756919" y="1513889"/>
                  </a:lnTo>
                  <a:lnTo>
                    <a:pt x="755012" y="1523430"/>
                  </a:lnTo>
                  <a:lnTo>
                    <a:pt x="752788" y="1532653"/>
                  </a:lnTo>
                  <a:lnTo>
                    <a:pt x="750246" y="1541558"/>
                  </a:lnTo>
                  <a:lnTo>
                    <a:pt x="747386" y="1550144"/>
                  </a:lnTo>
                  <a:lnTo>
                    <a:pt x="743890" y="1559049"/>
                  </a:lnTo>
                  <a:lnTo>
                    <a:pt x="740077" y="1567318"/>
                  </a:lnTo>
                  <a:lnTo>
                    <a:pt x="735946" y="1575587"/>
                  </a:lnTo>
                  <a:lnTo>
                    <a:pt x="731180" y="1583538"/>
                  </a:lnTo>
                  <a:lnTo>
                    <a:pt x="726413" y="1591489"/>
                  </a:lnTo>
                  <a:lnTo>
                    <a:pt x="721011" y="1598485"/>
                  </a:lnTo>
                  <a:lnTo>
                    <a:pt x="715291" y="1605800"/>
                  </a:lnTo>
                  <a:lnTo>
                    <a:pt x="709571" y="1612479"/>
                  </a:lnTo>
                  <a:lnTo>
                    <a:pt x="703216" y="1619476"/>
                  </a:lnTo>
                  <a:lnTo>
                    <a:pt x="696543" y="1625518"/>
                  </a:lnTo>
                  <a:lnTo>
                    <a:pt x="689870" y="1631561"/>
                  </a:lnTo>
                  <a:lnTo>
                    <a:pt x="682561" y="1636967"/>
                  </a:lnTo>
                  <a:lnTo>
                    <a:pt x="674935" y="1642374"/>
                  </a:lnTo>
                  <a:lnTo>
                    <a:pt x="667626" y="1647462"/>
                  </a:lnTo>
                  <a:lnTo>
                    <a:pt x="659682" y="1651915"/>
                  </a:lnTo>
                  <a:lnTo>
                    <a:pt x="651420" y="1656049"/>
                  </a:lnTo>
                  <a:lnTo>
                    <a:pt x="643158" y="1660184"/>
                  </a:lnTo>
                  <a:lnTo>
                    <a:pt x="634579" y="1663364"/>
                  </a:lnTo>
                  <a:lnTo>
                    <a:pt x="625363" y="1666226"/>
                  </a:lnTo>
                  <a:lnTo>
                    <a:pt x="616466" y="1669089"/>
                  </a:lnTo>
                  <a:lnTo>
                    <a:pt x="607568" y="1670997"/>
                  </a:lnTo>
                  <a:lnTo>
                    <a:pt x="598035" y="1672905"/>
                  </a:lnTo>
                  <a:lnTo>
                    <a:pt x="588502" y="1673859"/>
                  </a:lnTo>
                  <a:lnTo>
                    <a:pt x="578969" y="1674495"/>
                  </a:lnTo>
                  <a:lnTo>
                    <a:pt x="569437" y="1674813"/>
                  </a:lnTo>
                  <a:lnTo>
                    <a:pt x="559268" y="1674495"/>
                  </a:lnTo>
                  <a:lnTo>
                    <a:pt x="549735" y="1673859"/>
                  </a:lnTo>
                  <a:lnTo>
                    <a:pt x="540202" y="1672905"/>
                  </a:lnTo>
                  <a:lnTo>
                    <a:pt x="530669" y="1670997"/>
                  </a:lnTo>
                  <a:lnTo>
                    <a:pt x="521772" y="1669089"/>
                  </a:lnTo>
                  <a:lnTo>
                    <a:pt x="512874" y="1666226"/>
                  </a:lnTo>
                  <a:lnTo>
                    <a:pt x="503659" y="1663364"/>
                  </a:lnTo>
                  <a:lnTo>
                    <a:pt x="495079" y="1660184"/>
                  </a:lnTo>
                  <a:lnTo>
                    <a:pt x="486817" y="1656049"/>
                  </a:lnTo>
                  <a:lnTo>
                    <a:pt x="478555" y="1651915"/>
                  </a:lnTo>
                  <a:lnTo>
                    <a:pt x="470611" y="1647462"/>
                  </a:lnTo>
                  <a:lnTo>
                    <a:pt x="462985" y="1642374"/>
                  </a:lnTo>
                  <a:lnTo>
                    <a:pt x="455676" y="1636967"/>
                  </a:lnTo>
                  <a:lnTo>
                    <a:pt x="448368" y="1631561"/>
                  </a:lnTo>
                  <a:lnTo>
                    <a:pt x="441377" y="1625518"/>
                  </a:lnTo>
                  <a:lnTo>
                    <a:pt x="435021" y="1619476"/>
                  </a:lnTo>
                  <a:lnTo>
                    <a:pt x="428666" y="1612479"/>
                  </a:lnTo>
                  <a:lnTo>
                    <a:pt x="422946" y="1605800"/>
                  </a:lnTo>
                  <a:lnTo>
                    <a:pt x="416909" y="1598485"/>
                  </a:lnTo>
                  <a:lnTo>
                    <a:pt x="411507" y="1591489"/>
                  </a:lnTo>
                  <a:lnTo>
                    <a:pt x="407058" y="1583538"/>
                  </a:lnTo>
                  <a:lnTo>
                    <a:pt x="402291" y="1575587"/>
                  </a:lnTo>
                  <a:lnTo>
                    <a:pt x="397843" y="1567318"/>
                  </a:lnTo>
                  <a:lnTo>
                    <a:pt x="394347" y="1559049"/>
                  </a:lnTo>
                  <a:lnTo>
                    <a:pt x="390852" y="1550144"/>
                  </a:lnTo>
                  <a:lnTo>
                    <a:pt x="387992" y="1541558"/>
                  </a:lnTo>
                  <a:lnTo>
                    <a:pt x="385450" y="1532653"/>
                  </a:lnTo>
                  <a:lnTo>
                    <a:pt x="383225" y="1523430"/>
                  </a:lnTo>
                  <a:lnTo>
                    <a:pt x="381319" y="1513889"/>
                  </a:lnTo>
                  <a:lnTo>
                    <a:pt x="380366" y="1504666"/>
                  </a:lnTo>
                  <a:lnTo>
                    <a:pt x="379730" y="1494807"/>
                  </a:lnTo>
                  <a:lnTo>
                    <a:pt x="379412" y="1484948"/>
                  </a:lnTo>
                  <a:lnTo>
                    <a:pt x="379730" y="1475407"/>
                  </a:lnTo>
                  <a:lnTo>
                    <a:pt x="380366" y="1465548"/>
                  </a:lnTo>
                  <a:lnTo>
                    <a:pt x="381319" y="1456325"/>
                  </a:lnTo>
                  <a:lnTo>
                    <a:pt x="383225" y="1446784"/>
                  </a:lnTo>
                  <a:lnTo>
                    <a:pt x="385450" y="1437561"/>
                  </a:lnTo>
                  <a:lnTo>
                    <a:pt x="387992" y="1428656"/>
                  </a:lnTo>
                  <a:lnTo>
                    <a:pt x="390852" y="1419751"/>
                  </a:lnTo>
                  <a:lnTo>
                    <a:pt x="394347" y="1411164"/>
                  </a:lnTo>
                  <a:lnTo>
                    <a:pt x="397843" y="1402577"/>
                  </a:lnTo>
                  <a:lnTo>
                    <a:pt x="402291" y="1394626"/>
                  </a:lnTo>
                  <a:lnTo>
                    <a:pt x="407058" y="1386676"/>
                  </a:lnTo>
                  <a:lnTo>
                    <a:pt x="411507" y="1378725"/>
                  </a:lnTo>
                  <a:lnTo>
                    <a:pt x="416909" y="1371410"/>
                  </a:lnTo>
                  <a:lnTo>
                    <a:pt x="422946" y="1364413"/>
                  </a:lnTo>
                  <a:lnTo>
                    <a:pt x="428666" y="1357099"/>
                  </a:lnTo>
                  <a:lnTo>
                    <a:pt x="435021" y="1350738"/>
                  </a:lnTo>
                  <a:lnTo>
                    <a:pt x="441377" y="1344695"/>
                  </a:lnTo>
                  <a:lnTo>
                    <a:pt x="448368" y="1338653"/>
                  </a:lnTo>
                  <a:lnTo>
                    <a:pt x="455676" y="1332610"/>
                  </a:lnTo>
                  <a:lnTo>
                    <a:pt x="462985" y="1327840"/>
                  </a:lnTo>
                  <a:lnTo>
                    <a:pt x="470611" y="1322751"/>
                  </a:lnTo>
                  <a:lnTo>
                    <a:pt x="478555" y="1317981"/>
                  </a:lnTo>
                  <a:lnTo>
                    <a:pt x="486817" y="1314164"/>
                  </a:lnTo>
                  <a:lnTo>
                    <a:pt x="495079" y="1310030"/>
                  </a:lnTo>
                  <a:lnTo>
                    <a:pt x="503659" y="1306849"/>
                  </a:lnTo>
                  <a:lnTo>
                    <a:pt x="512874" y="1303669"/>
                  </a:lnTo>
                  <a:lnTo>
                    <a:pt x="521772" y="1301125"/>
                  </a:lnTo>
                  <a:lnTo>
                    <a:pt x="530669" y="1298899"/>
                  </a:lnTo>
                  <a:lnTo>
                    <a:pt x="540202" y="1297308"/>
                  </a:lnTo>
                  <a:lnTo>
                    <a:pt x="549735" y="1296036"/>
                  </a:lnTo>
                  <a:lnTo>
                    <a:pt x="559268" y="1295400"/>
                  </a:lnTo>
                  <a:close/>
                  <a:moveTo>
                    <a:pt x="1493842" y="393700"/>
                  </a:moveTo>
                  <a:lnTo>
                    <a:pt x="1493842" y="648756"/>
                  </a:lnTo>
                  <a:lnTo>
                    <a:pt x="1238250" y="648756"/>
                  </a:lnTo>
                  <a:lnTo>
                    <a:pt x="1238250" y="894295"/>
                  </a:lnTo>
                  <a:lnTo>
                    <a:pt x="1493842" y="894295"/>
                  </a:lnTo>
                  <a:lnTo>
                    <a:pt x="1493842" y="1149350"/>
                  </a:lnTo>
                  <a:lnTo>
                    <a:pt x="1740214" y="1149350"/>
                  </a:lnTo>
                  <a:lnTo>
                    <a:pt x="1740214" y="894295"/>
                  </a:lnTo>
                  <a:lnTo>
                    <a:pt x="1995488" y="894295"/>
                  </a:lnTo>
                  <a:lnTo>
                    <a:pt x="1995488" y="648756"/>
                  </a:lnTo>
                  <a:lnTo>
                    <a:pt x="1740214" y="648756"/>
                  </a:lnTo>
                  <a:lnTo>
                    <a:pt x="1740214" y="393700"/>
                  </a:lnTo>
                  <a:lnTo>
                    <a:pt x="1493842" y="393700"/>
                  </a:lnTo>
                  <a:close/>
                  <a:moveTo>
                    <a:pt x="554872" y="306387"/>
                  </a:moveTo>
                  <a:lnTo>
                    <a:pt x="544412" y="306705"/>
                  </a:lnTo>
                  <a:lnTo>
                    <a:pt x="532368" y="307974"/>
                  </a:lnTo>
                  <a:lnTo>
                    <a:pt x="525395" y="308926"/>
                  </a:lnTo>
                  <a:lnTo>
                    <a:pt x="518739" y="309877"/>
                  </a:lnTo>
                  <a:lnTo>
                    <a:pt x="511131" y="311464"/>
                  </a:lnTo>
                  <a:lnTo>
                    <a:pt x="503524" y="313367"/>
                  </a:lnTo>
                  <a:lnTo>
                    <a:pt x="495600" y="315271"/>
                  </a:lnTo>
                  <a:lnTo>
                    <a:pt x="487676" y="317809"/>
                  </a:lnTo>
                  <a:lnTo>
                    <a:pt x="479752" y="320665"/>
                  </a:lnTo>
                  <a:lnTo>
                    <a:pt x="471511" y="324155"/>
                  </a:lnTo>
                  <a:lnTo>
                    <a:pt x="463587" y="327963"/>
                  </a:lnTo>
                  <a:lnTo>
                    <a:pt x="455980" y="332405"/>
                  </a:lnTo>
                  <a:lnTo>
                    <a:pt x="448056" y="336846"/>
                  </a:lnTo>
                  <a:lnTo>
                    <a:pt x="440449" y="342240"/>
                  </a:lnTo>
                  <a:lnTo>
                    <a:pt x="433159" y="348586"/>
                  </a:lnTo>
                  <a:lnTo>
                    <a:pt x="426186" y="354932"/>
                  </a:lnTo>
                  <a:lnTo>
                    <a:pt x="419213" y="362229"/>
                  </a:lnTo>
                  <a:lnTo>
                    <a:pt x="412873" y="370161"/>
                  </a:lnTo>
                  <a:lnTo>
                    <a:pt x="406851" y="378728"/>
                  </a:lnTo>
                  <a:lnTo>
                    <a:pt x="401146" y="387929"/>
                  </a:lnTo>
                  <a:lnTo>
                    <a:pt x="398610" y="393006"/>
                  </a:lnTo>
                  <a:lnTo>
                    <a:pt x="396708" y="398400"/>
                  </a:lnTo>
                  <a:lnTo>
                    <a:pt x="394490" y="403476"/>
                  </a:lnTo>
                  <a:lnTo>
                    <a:pt x="392271" y="409187"/>
                  </a:lnTo>
                  <a:lnTo>
                    <a:pt x="390369" y="414898"/>
                  </a:lnTo>
                  <a:lnTo>
                    <a:pt x="388784" y="420927"/>
                  </a:lnTo>
                  <a:lnTo>
                    <a:pt x="386883" y="427272"/>
                  </a:lnTo>
                  <a:lnTo>
                    <a:pt x="385932" y="433618"/>
                  </a:lnTo>
                  <a:lnTo>
                    <a:pt x="369450" y="491364"/>
                  </a:lnTo>
                  <a:lnTo>
                    <a:pt x="298450" y="771525"/>
                  </a:lnTo>
                  <a:lnTo>
                    <a:pt x="335535" y="771525"/>
                  </a:lnTo>
                  <a:lnTo>
                    <a:pt x="858838" y="771525"/>
                  </a:lnTo>
                  <a:lnTo>
                    <a:pt x="858838" y="306387"/>
                  </a:lnTo>
                  <a:lnTo>
                    <a:pt x="569769" y="306387"/>
                  </a:lnTo>
                  <a:lnTo>
                    <a:pt x="562796" y="306387"/>
                  </a:lnTo>
                  <a:lnTo>
                    <a:pt x="554872" y="306387"/>
                  </a:lnTo>
                  <a:close/>
                  <a:moveTo>
                    <a:pt x="863817" y="0"/>
                  </a:moveTo>
                  <a:lnTo>
                    <a:pt x="870801" y="0"/>
                  </a:lnTo>
                  <a:lnTo>
                    <a:pt x="877786" y="0"/>
                  </a:lnTo>
                  <a:lnTo>
                    <a:pt x="884770" y="635"/>
                  </a:lnTo>
                  <a:lnTo>
                    <a:pt x="891119" y="1588"/>
                  </a:lnTo>
                  <a:lnTo>
                    <a:pt x="898103" y="2541"/>
                  </a:lnTo>
                  <a:lnTo>
                    <a:pt x="904452" y="4446"/>
                  </a:lnTo>
                  <a:lnTo>
                    <a:pt x="910802" y="6034"/>
                  </a:lnTo>
                  <a:lnTo>
                    <a:pt x="917151" y="7939"/>
                  </a:lnTo>
                  <a:lnTo>
                    <a:pt x="923183" y="10480"/>
                  </a:lnTo>
                  <a:lnTo>
                    <a:pt x="929215" y="13338"/>
                  </a:lnTo>
                  <a:lnTo>
                    <a:pt x="934929" y="16196"/>
                  </a:lnTo>
                  <a:lnTo>
                    <a:pt x="940643" y="19372"/>
                  </a:lnTo>
                  <a:lnTo>
                    <a:pt x="946040" y="23183"/>
                  </a:lnTo>
                  <a:lnTo>
                    <a:pt x="951437" y="26676"/>
                  </a:lnTo>
                  <a:lnTo>
                    <a:pt x="956516" y="30487"/>
                  </a:lnTo>
                  <a:lnTo>
                    <a:pt x="961596" y="34932"/>
                  </a:lnTo>
                  <a:lnTo>
                    <a:pt x="966358" y="39696"/>
                  </a:lnTo>
                  <a:lnTo>
                    <a:pt x="970485" y="44142"/>
                  </a:lnTo>
                  <a:lnTo>
                    <a:pt x="974929" y="48905"/>
                  </a:lnTo>
                  <a:lnTo>
                    <a:pt x="978739" y="53986"/>
                  </a:lnTo>
                  <a:lnTo>
                    <a:pt x="982866" y="59385"/>
                  </a:lnTo>
                  <a:lnTo>
                    <a:pt x="986040" y="64784"/>
                  </a:lnTo>
                  <a:lnTo>
                    <a:pt x="989215" y="70500"/>
                  </a:lnTo>
                  <a:lnTo>
                    <a:pt x="992707" y="76216"/>
                  </a:lnTo>
                  <a:lnTo>
                    <a:pt x="994929" y="82250"/>
                  </a:lnTo>
                  <a:lnTo>
                    <a:pt x="997469" y="88601"/>
                  </a:lnTo>
                  <a:lnTo>
                    <a:pt x="999691" y="94635"/>
                  </a:lnTo>
                  <a:lnTo>
                    <a:pt x="1001596" y="100986"/>
                  </a:lnTo>
                  <a:lnTo>
                    <a:pt x="1002866" y="107655"/>
                  </a:lnTo>
                  <a:lnTo>
                    <a:pt x="1004136" y="114324"/>
                  </a:lnTo>
                  <a:lnTo>
                    <a:pt x="1005088" y="121310"/>
                  </a:lnTo>
                  <a:lnTo>
                    <a:pt x="1005406" y="127979"/>
                  </a:lnTo>
                  <a:lnTo>
                    <a:pt x="1005723" y="134966"/>
                  </a:lnTo>
                  <a:lnTo>
                    <a:pt x="1005723" y="146398"/>
                  </a:lnTo>
                  <a:lnTo>
                    <a:pt x="2451767" y="146398"/>
                  </a:lnTo>
                  <a:lnTo>
                    <a:pt x="2462243" y="146715"/>
                  </a:lnTo>
                  <a:lnTo>
                    <a:pt x="2472720" y="147033"/>
                  </a:lnTo>
                  <a:lnTo>
                    <a:pt x="2482879" y="147986"/>
                  </a:lnTo>
                  <a:lnTo>
                    <a:pt x="2492402" y="148621"/>
                  </a:lnTo>
                  <a:lnTo>
                    <a:pt x="2502244" y="149891"/>
                  </a:lnTo>
                  <a:lnTo>
                    <a:pt x="2511133" y="151479"/>
                  </a:lnTo>
                  <a:lnTo>
                    <a:pt x="2520339" y="152749"/>
                  </a:lnTo>
                  <a:lnTo>
                    <a:pt x="2529228" y="154972"/>
                  </a:lnTo>
                  <a:lnTo>
                    <a:pt x="2537799" y="157195"/>
                  </a:lnTo>
                  <a:lnTo>
                    <a:pt x="2546053" y="159418"/>
                  </a:lnTo>
                  <a:lnTo>
                    <a:pt x="2553990" y="162276"/>
                  </a:lnTo>
                  <a:lnTo>
                    <a:pt x="2561927" y="165134"/>
                  </a:lnTo>
                  <a:lnTo>
                    <a:pt x="2569546" y="168310"/>
                  </a:lnTo>
                  <a:lnTo>
                    <a:pt x="2577165" y="171486"/>
                  </a:lnTo>
                  <a:lnTo>
                    <a:pt x="2584149" y="175296"/>
                  </a:lnTo>
                  <a:lnTo>
                    <a:pt x="2591133" y="178790"/>
                  </a:lnTo>
                  <a:lnTo>
                    <a:pt x="2597800" y="183235"/>
                  </a:lnTo>
                  <a:lnTo>
                    <a:pt x="2604467" y="187046"/>
                  </a:lnTo>
                  <a:lnTo>
                    <a:pt x="2610499" y="191810"/>
                  </a:lnTo>
                  <a:lnTo>
                    <a:pt x="2616531" y="196256"/>
                  </a:lnTo>
                  <a:lnTo>
                    <a:pt x="2622562" y="201019"/>
                  </a:lnTo>
                  <a:lnTo>
                    <a:pt x="2628277" y="206100"/>
                  </a:lnTo>
                  <a:lnTo>
                    <a:pt x="2633673" y="211499"/>
                  </a:lnTo>
                  <a:lnTo>
                    <a:pt x="2639070" y="216897"/>
                  </a:lnTo>
                  <a:lnTo>
                    <a:pt x="2644150" y="222614"/>
                  </a:lnTo>
                  <a:lnTo>
                    <a:pt x="2649229" y="228330"/>
                  </a:lnTo>
                  <a:lnTo>
                    <a:pt x="2653991" y="234363"/>
                  </a:lnTo>
                  <a:lnTo>
                    <a:pt x="2658118" y="240715"/>
                  </a:lnTo>
                  <a:lnTo>
                    <a:pt x="2662880" y="247066"/>
                  </a:lnTo>
                  <a:lnTo>
                    <a:pt x="2667007" y="253417"/>
                  </a:lnTo>
                  <a:lnTo>
                    <a:pt x="2671134" y="260404"/>
                  </a:lnTo>
                  <a:lnTo>
                    <a:pt x="2674943" y="267390"/>
                  </a:lnTo>
                  <a:lnTo>
                    <a:pt x="2678753" y="274377"/>
                  </a:lnTo>
                  <a:lnTo>
                    <a:pt x="2681928" y="281681"/>
                  </a:lnTo>
                  <a:lnTo>
                    <a:pt x="2688912" y="296606"/>
                  </a:lnTo>
                  <a:lnTo>
                    <a:pt x="2694626" y="312167"/>
                  </a:lnTo>
                  <a:lnTo>
                    <a:pt x="2700023" y="328363"/>
                  </a:lnTo>
                  <a:lnTo>
                    <a:pt x="2705103" y="345194"/>
                  </a:lnTo>
                  <a:lnTo>
                    <a:pt x="2709229" y="362660"/>
                  </a:lnTo>
                  <a:lnTo>
                    <a:pt x="2713039" y="380126"/>
                  </a:lnTo>
                  <a:lnTo>
                    <a:pt x="2716214" y="398545"/>
                  </a:lnTo>
                  <a:lnTo>
                    <a:pt x="2719071" y="417281"/>
                  </a:lnTo>
                  <a:lnTo>
                    <a:pt x="2721293" y="436335"/>
                  </a:lnTo>
                  <a:lnTo>
                    <a:pt x="2723198" y="456024"/>
                  </a:lnTo>
                  <a:lnTo>
                    <a:pt x="2724785" y="475713"/>
                  </a:lnTo>
                  <a:lnTo>
                    <a:pt x="2725738" y="496355"/>
                  </a:lnTo>
                  <a:lnTo>
                    <a:pt x="2726690" y="516997"/>
                  </a:lnTo>
                  <a:lnTo>
                    <a:pt x="2727007" y="537638"/>
                  </a:lnTo>
                  <a:lnTo>
                    <a:pt x="2727325" y="558915"/>
                  </a:lnTo>
                  <a:lnTo>
                    <a:pt x="2727325" y="1132121"/>
                  </a:lnTo>
                  <a:lnTo>
                    <a:pt x="2727325" y="1142283"/>
                  </a:lnTo>
                  <a:lnTo>
                    <a:pt x="2727007" y="1152445"/>
                  </a:lnTo>
                  <a:lnTo>
                    <a:pt x="2726373" y="1161972"/>
                  </a:lnTo>
                  <a:lnTo>
                    <a:pt x="2725420" y="1172134"/>
                  </a:lnTo>
                  <a:lnTo>
                    <a:pt x="2724468" y="1181979"/>
                  </a:lnTo>
                  <a:lnTo>
                    <a:pt x="2722881" y="1191505"/>
                  </a:lnTo>
                  <a:lnTo>
                    <a:pt x="2721611" y="1201350"/>
                  </a:lnTo>
                  <a:lnTo>
                    <a:pt x="2719706" y="1210877"/>
                  </a:lnTo>
                  <a:lnTo>
                    <a:pt x="2717801" y="1220404"/>
                  </a:lnTo>
                  <a:lnTo>
                    <a:pt x="2715896" y="1229613"/>
                  </a:lnTo>
                  <a:lnTo>
                    <a:pt x="2713357" y="1239140"/>
                  </a:lnTo>
                  <a:lnTo>
                    <a:pt x="2710817" y="1248350"/>
                  </a:lnTo>
                  <a:lnTo>
                    <a:pt x="2707960" y="1257242"/>
                  </a:lnTo>
                  <a:lnTo>
                    <a:pt x="2705103" y="1266768"/>
                  </a:lnTo>
                  <a:lnTo>
                    <a:pt x="2701928" y="1275660"/>
                  </a:lnTo>
                  <a:lnTo>
                    <a:pt x="2698119" y="1284235"/>
                  </a:lnTo>
                  <a:lnTo>
                    <a:pt x="2694626" y="1293444"/>
                  </a:lnTo>
                  <a:lnTo>
                    <a:pt x="2691134" y="1302018"/>
                  </a:lnTo>
                  <a:lnTo>
                    <a:pt x="2687007" y="1310593"/>
                  </a:lnTo>
                  <a:lnTo>
                    <a:pt x="2682880" y="1318849"/>
                  </a:lnTo>
                  <a:lnTo>
                    <a:pt x="2673674" y="1335363"/>
                  </a:lnTo>
                  <a:lnTo>
                    <a:pt x="2664150" y="1351558"/>
                  </a:lnTo>
                  <a:lnTo>
                    <a:pt x="2653673" y="1367437"/>
                  </a:lnTo>
                  <a:lnTo>
                    <a:pt x="2642880" y="1382680"/>
                  </a:lnTo>
                  <a:lnTo>
                    <a:pt x="2630816" y="1396970"/>
                  </a:lnTo>
                  <a:lnTo>
                    <a:pt x="2618753" y="1410943"/>
                  </a:lnTo>
                  <a:lnTo>
                    <a:pt x="2605737" y="1424598"/>
                  </a:lnTo>
                  <a:lnTo>
                    <a:pt x="2592086" y="1437619"/>
                  </a:lnTo>
                  <a:lnTo>
                    <a:pt x="2578117" y="1449686"/>
                  </a:lnTo>
                  <a:lnTo>
                    <a:pt x="2563514" y="1461436"/>
                  </a:lnTo>
                  <a:lnTo>
                    <a:pt x="2548276" y="1472233"/>
                  </a:lnTo>
                  <a:lnTo>
                    <a:pt x="2532403" y="1482395"/>
                  </a:lnTo>
                  <a:lnTo>
                    <a:pt x="2516212" y="1492240"/>
                  </a:lnTo>
                  <a:lnTo>
                    <a:pt x="2499704" y="1500814"/>
                  </a:lnTo>
                  <a:lnTo>
                    <a:pt x="2491450" y="1505260"/>
                  </a:lnTo>
                  <a:lnTo>
                    <a:pt x="2482879" y="1509071"/>
                  </a:lnTo>
                  <a:lnTo>
                    <a:pt x="2473989" y="1512882"/>
                  </a:lnTo>
                  <a:lnTo>
                    <a:pt x="2465101" y="1516375"/>
                  </a:lnTo>
                  <a:lnTo>
                    <a:pt x="2456211" y="1519551"/>
                  </a:lnTo>
                  <a:lnTo>
                    <a:pt x="2447323" y="1522726"/>
                  </a:lnTo>
                  <a:lnTo>
                    <a:pt x="2438116" y="1525902"/>
                  </a:lnTo>
                  <a:lnTo>
                    <a:pt x="2428910" y="1528442"/>
                  </a:lnTo>
                  <a:lnTo>
                    <a:pt x="2420021" y="1530983"/>
                  </a:lnTo>
                  <a:lnTo>
                    <a:pt x="2410497" y="1533523"/>
                  </a:lnTo>
                  <a:lnTo>
                    <a:pt x="2400973" y="1535746"/>
                  </a:lnTo>
                  <a:lnTo>
                    <a:pt x="2391449" y="1537652"/>
                  </a:lnTo>
                  <a:lnTo>
                    <a:pt x="2381925" y="1539240"/>
                  </a:lnTo>
                  <a:lnTo>
                    <a:pt x="2381197" y="1539358"/>
                  </a:lnTo>
                  <a:lnTo>
                    <a:pt x="2382196" y="1532525"/>
                  </a:lnTo>
                  <a:lnTo>
                    <a:pt x="2384422" y="1516666"/>
                  </a:lnTo>
                  <a:lnTo>
                    <a:pt x="2385694" y="1500807"/>
                  </a:lnTo>
                  <a:lnTo>
                    <a:pt x="2386012" y="1484948"/>
                  </a:lnTo>
                  <a:lnTo>
                    <a:pt x="2385694" y="1469089"/>
                  </a:lnTo>
                  <a:lnTo>
                    <a:pt x="2384422" y="1453548"/>
                  </a:lnTo>
                  <a:lnTo>
                    <a:pt x="2382196" y="1437689"/>
                  </a:lnTo>
                  <a:lnTo>
                    <a:pt x="2379970" y="1422465"/>
                  </a:lnTo>
                  <a:lnTo>
                    <a:pt x="2376155" y="1407557"/>
                  </a:lnTo>
                  <a:lnTo>
                    <a:pt x="2372021" y="1392650"/>
                  </a:lnTo>
                  <a:lnTo>
                    <a:pt x="2367251" y="1378377"/>
                  </a:lnTo>
                  <a:lnTo>
                    <a:pt x="2361527" y="1364421"/>
                  </a:lnTo>
                  <a:lnTo>
                    <a:pt x="2355485" y="1350466"/>
                  </a:lnTo>
                  <a:lnTo>
                    <a:pt x="2348490" y="1337144"/>
                  </a:lnTo>
                  <a:lnTo>
                    <a:pt x="2340858" y="1324140"/>
                  </a:lnTo>
                  <a:lnTo>
                    <a:pt x="2332908" y="1311453"/>
                  </a:lnTo>
                  <a:lnTo>
                    <a:pt x="2324005" y="1299400"/>
                  </a:lnTo>
                  <a:lnTo>
                    <a:pt x="2315101" y="1287665"/>
                  </a:lnTo>
                  <a:lnTo>
                    <a:pt x="2305244" y="1276246"/>
                  </a:lnTo>
                  <a:lnTo>
                    <a:pt x="2294750" y="1265463"/>
                  </a:lnTo>
                  <a:lnTo>
                    <a:pt x="2283938" y="1255313"/>
                  </a:lnTo>
                  <a:lnTo>
                    <a:pt x="2272809" y="1245480"/>
                  </a:lnTo>
                  <a:lnTo>
                    <a:pt x="2261043" y="1236600"/>
                  </a:lnTo>
                  <a:lnTo>
                    <a:pt x="2248642" y="1227401"/>
                  </a:lnTo>
                  <a:lnTo>
                    <a:pt x="2236240" y="1219789"/>
                  </a:lnTo>
                  <a:lnTo>
                    <a:pt x="2223203" y="1212177"/>
                  </a:lnTo>
                  <a:lnTo>
                    <a:pt x="2209848" y="1205199"/>
                  </a:lnTo>
                  <a:lnTo>
                    <a:pt x="2195856" y="1199173"/>
                  </a:lnTo>
                  <a:lnTo>
                    <a:pt x="2181865" y="1193464"/>
                  </a:lnTo>
                  <a:lnTo>
                    <a:pt x="2167237" y="1188706"/>
                  </a:lnTo>
                  <a:lnTo>
                    <a:pt x="2152610" y="1184583"/>
                  </a:lnTo>
                  <a:lnTo>
                    <a:pt x="2137347" y="1180777"/>
                  </a:lnTo>
                  <a:lnTo>
                    <a:pt x="2122401" y="1178239"/>
                  </a:lnTo>
                  <a:lnTo>
                    <a:pt x="2106502" y="1176019"/>
                  </a:lnTo>
                  <a:lnTo>
                    <a:pt x="2090921" y="1175067"/>
                  </a:lnTo>
                  <a:lnTo>
                    <a:pt x="2074703" y="1174750"/>
                  </a:lnTo>
                  <a:lnTo>
                    <a:pt x="2058804" y="1175067"/>
                  </a:lnTo>
                  <a:lnTo>
                    <a:pt x="2043223" y="1176019"/>
                  </a:lnTo>
                  <a:lnTo>
                    <a:pt x="2027641" y="1178239"/>
                  </a:lnTo>
                  <a:lnTo>
                    <a:pt x="2012060" y="1180777"/>
                  </a:lnTo>
                  <a:lnTo>
                    <a:pt x="1997114" y="1184583"/>
                  </a:lnTo>
                  <a:lnTo>
                    <a:pt x="1982169" y="1188706"/>
                  </a:lnTo>
                  <a:lnTo>
                    <a:pt x="1967860" y="1193464"/>
                  </a:lnTo>
                  <a:lnTo>
                    <a:pt x="1965908" y="1194260"/>
                  </a:lnTo>
                  <a:lnTo>
                    <a:pt x="1960017" y="1196269"/>
                  </a:lnTo>
                  <a:lnTo>
                    <a:pt x="1946684" y="1201668"/>
                  </a:lnTo>
                  <a:lnTo>
                    <a:pt x="1933350" y="1207384"/>
                  </a:lnTo>
                  <a:lnTo>
                    <a:pt x="1920652" y="1214370"/>
                  </a:lnTo>
                  <a:lnTo>
                    <a:pt x="1908271" y="1221357"/>
                  </a:lnTo>
                  <a:lnTo>
                    <a:pt x="1896207" y="1228978"/>
                  </a:lnTo>
                  <a:lnTo>
                    <a:pt x="1884461" y="1237235"/>
                  </a:lnTo>
                  <a:lnTo>
                    <a:pt x="1873032" y="1246127"/>
                  </a:lnTo>
                  <a:lnTo>
                    <a:pt x="1862238" y="1255654"/>
                  </a:lnTo>
                  <a:lnTo>
                    <a:pt x="1851762" y="1265498"/>
                  </a:lnTo>
                  <a:lnTo>
                    <a:pt x="1842238" y="1275660"/>
                  </a:lnTo>
                  <a:lnTo>
                    <a:pt x="1832714" y="1286458"/>
                  </a:lnTo>
                  <a:lnTo>
                    <a:pt x="1823825" y="1297890"/>
                  </a:lnTo>
                  <a:lnTo>
                    <a:pt x="1815571" y="1309640"/>
                  </a:lnTo>
                  <a:lnTo>
                    <a:pt x="1807952" y="1321707"/>
                  </a:lnTo>
                  <a:lnTo>
                    <a:pt x="1800651" y="1334410"/>
                  </a:lnTo>
                  <a:lnTo>
                    <a:pt x="1793984" y="1346795"/>
                  </a:lnTo>
                  <a:lnTo>
                    <a:pt x="1788270" y="1360133"/>
                  </a:lnTo>
                  <a:lnTo>
                    <a:pt x="1782873" y="1373788"/>
                  </a:lnTo>
                  <a:lnTo>
                    <a:pt x="1778111" y="1387443"/>
                  </a:lnTo>
                  <a:lnTo>
                    <a:pt x="1774301" y="1401734"/>
                  </a:lnTo>
                  <a:lnTo>
                    <a:pt x="1770492" y="1416024"/>
                  </a:lnTo>
                  <a:lnTo>
                    <a:pt x="1767952" y="1430632"/>
                  </a:lnTo>
                  <a:lnTo>
                    <a:pt x="1767227" y="1437601"/>
                  </a:lnTo>
                  <a:lnTo>
                    <a:pt x="1767210" y="1437689"/>
                  </a:lnTo>
                  <a:lnTo>
                    <a:pt x="1765302" y="1453548"/>
                  </a:lnTo>
                  <a:lnTo>
                    <a:pt x="1764030" y="1469089"/>
                  </a:lnTo>
                  <a:lnTo>
                    <a:pt x="1763712" y="1484948"/>
                  </a:lnTo>
                  <a:lnTo>
                    <a:pt x="1764030" y="1500807"/>
                  </a:lnTo>
                  <a:lnTo>
                    <a:pt x="1765302" y="1516666"/>
                  </a:lnTo>
                  <a:lnTo>
                    <a:pt x="1767210" y="1532525"/>
                  </a:lnTo>
                  <a:lnTo>
                    <a:pt x="1769487" y="1544638"/>
                  </a:lnTo>
                  <a:lnTo>
                    <a:pt x="875287" y="1544638"/>
                  </a:lnTo>
                  <a:lnTo>
                    <a:pt x="877564" y="1532525"/>
                  </a:lnTo>
                  <a:lnTo>
                    <a:pt x="879154" y="1516666"/>
                  </a:lnTo>
                  <a:lnTo>
                    <a:pt x="880426" y="1500807"/>
                  </a:lnTo>
                  <a:lnTo>
                    <a:pt x="881062" y="1484948"/>
                  </a:lnTo>
                  <a:lnTo>
                    <a:pt x="880426" y="1469089"/>
                  </a:lnTo>
                  <a:lnTo>
                    <a:pt x="879154" y="1453548"/>
                  </a:lnTo>
                  <a:lnTo>
                    <a:pt x="877564" y="1437689"/>
                  </a:lnTo>
                  <a:lnTo>
                    <a:pt x="874702" y="1422465"/>
                  </a:lnTo>
                  <a:lnTo>
                    <a:pt x="870887" y="1407557"/>
                  </a:lnTo>
                  <a:lnTo>
                    <a:pt x="867071" y="1392650"/>
                  </a:lnTo>
                  <a:lnTo>
                    <a:pt x="861983" y="1378377"/>
                  </a:lnTo>
                  <a:lnTo>
                    <a:pt x="856577" y="1364421"/>
                  </a:lnTo>
                  <a:lnTo>
                    <a:pt x="850218" y="1350466"/>
                  </a:lnTo>
                  <a:lnTo>
                    <a:pt x="843222" y="1337144"/>
                  </a:lnTo>
                  <a:lnTo>
                    <a:pt x="835590" y="1324140"/>
                  </a:lnTo>
                  <a:lnTo>
                    <a:pt x="827640" y="1311453"/>
                  </a:lnTo>
                  <a:lnTo>
                    <a:pt x="819055" y="1299400"/>
                  </a:lnTo>
                  <a:lnTo>
                    <a:pt x="809833" y="1287665"/>
                  </a:lnTo>
                  <a:lnTo>
                    <a:pt x="799976" y="1276246"/>
                  </a:lnTo>
                  <a:lnTo>
                    <a:pt x="789482" y="1265463"/>
                  </a:lnTo>
                  <a:lnTo>
                    <a:pt x="778671" y="1255313"/>
                  </a:lnTo>
                  <a:lnTo>
                    <a:pt x="767541" y="1245480"/>
                  </a:lnTo>
                  <a:lnTo>
                    <a:pt x="756093" y="1236600"/>
                  </a:lnTo>
                  <a:lnTo>
                    <a:pt x="744010" y="1227401"/>
                  </a:lnTo>
                  <a:lnTo>
                    <a:pt x="731290" y="1219789"/>
                  </a:lnTo>
                  <a:lnTo>
                    <a:pt x="717935" y="1212177"/>
                  </a:lnTo>
                  <a:lnTo>
                    <a:pt x="704580" y="1205199"/>
                  </a:lnTo>
                  <a:lnTo>
                    <a:pt x="690906" y="1199173"/>
                  </a:lnTo>
                  <a:lnTo>
                    <a:pt x="676915" y="1193464"/>
                  </a:lnTo>
                  <a:lnTo>
                    <a:pt x="661969" y="1188706"/>
                  </a:lnTo>
                  <a:lnTo>
                    <a:pt x="647342" y="1184583"/>
                  </a:lnTo>
                  <a:lnTo>
                    <a:pt x="632715" y="1180777"/>
                  </a:lnTo>
                  <a:lnTo>
                    <a:pt x="617133" y="1178239"/>
                  </a:lnTo>
                  <a:lnTo>
                    <a:pt x="601552" y="1176019"/>
                  </a:lnTo>
                  <a:lnTo>
                    <a:pt x="585653" y="1175067"/>
                  </a:lnTo>
                  <a:lnTo>
                    <a:pt x="570071" y="1174750"/>
                  </a:lnTo>
                  <a:lnTo>
                    <a:pt x="553854" y="1175067"/>
                  </a:lnTo>
                  <a:lnTo>
                    <a:pt x="537955" y="1176019"/>
                  </a:lnTo>
                  <a:lnTo>
                    <a:pt x="522373" y="1178239"/>
                  </a:lnTo>
                  <a:lnTo>
                    <a:pt x="506792" y="1180777"/>
                  </a:lnTo>
                  <a:lnTo>
                    <a:pt x="492164" y="1184583"/>
                  </a:lnTo>
                  <a:lnTo>
                    <a:pt x="477219" y="1188706"/>
                  </a:lnTo>
                  <a:lnTo>
                    <a:pt x="462592" y="1193464"/>
                  </a:lnTo>
                  <a:lnTo>
                    <a:pt x="448600" y="1199173"/>
                  </a:lnTo>
                  <a:lnTo>
                    <a:pt x="434927" y="1205199"/>
                  </a:lnTo>
                  <a:lnTo>
                    <a:pt x="421571" y="1212177"/>
                  </a:lnTo>
                  <a:lnTo>
                    <a:pt x="408534" y="1219789"/>
                  </a:lnTo>
                  <a:lnTo>
                    <a:pt x="395497" y="1227401"/>
                  </a:lnTo>
                  <a:lnTo>
                    <a:pt x="383731" y="1236600"/>
                  </a:lnTo>
                  <a:lnTo>
                    <a:pt x="371966" y="1245480"/>
                  </a:lnTo>
                  <a:lnTo>
                    <a:pt x="360836" y="1255313"/>
                  </a:lnTo>
                  <a:lnTo>
                    <a:pt x="350024" y="1265463"/>
                  </a:lnTo>
                  <a:lnTo>
                    <a:pt x="339531" y="1276246"/>
                  </a:lnTo>
                  <a:lnTo>
                    <a:pt x="329673" y="1287665"/>
                  </a:lnTo>
                  <a:lnTo>
                    <a:pt x="320452" y="1299400"/>
                  </a:lnTo>
                  <a:lnTo>
                    <a:pt x="311866" y="1311453"/>
                  </a:lnTo>
                  <a:lnTo>
                    <a:pt x="303916" y="1324140"/>
                  </a:lnTo>
                  <a:lnTo>
                    <a:pt x="296285" y="1337144"/>
                  </a:lnTo>
                  <a:lnTo>
                    <a:pt x="289289" y="1350466"/>
                  </a:lnTo>
                  <a:lnTo>
                    <a:pt x="282929" y="1364421"/>
                  </a:lnTo>
                  <a:lnTo>
                    <a:pt x="277523" y="1378377"/>
                  </a:lnTo>
                  <a:lnTo>
                    <a:pt x="272436" y="1392650"/>
                  </a:lnTo>
                  <a:lnTo>
                    <a:pt x="268620" y="1407557"/>
                  </a:lnTo>
                  <a:lnTo>
                    <a:pt x="264804" y="1422465"/>
                  </a:lnTo>
                  <a:lnTo>
                    <a:pt x="261942" y="1437689"/>
                  </a:lnTo>
                  <a:lnTo>
                    <a:pt x="260352" y="1453548"/>
                  </a:lnTo>
                  <a:lnTo>
                    <a:pt x="259080" y="1469089"/>
                  </a:lnTo>
                  <a:lnTo>
                    <a:pt x="258762" y="1484948"/>
                  </a:lnTo>
                  <a:lnTo>
                    <a:pt x="259080" y="1500807"/>
                  </a:lnTo>
                  <a:lnTo>
                    <a:pt x="260239" y="1515247"/>
                  </a:lnTo>
                  <a:lnTo>
                    <a:pt x="248891" y="1510659"/>
                  </a:lnTo>
                  <a:lnTo>
                    <a:pt x="234605" y="1503990"/>
                  </a:lnTo>
                  <a:lnTo>
                    <a:pt x="220320" y="1497003"/>
                  </a:lnTo>
                  <a:lnTo>
                    <a:pt x="206669" y="1489382"/>
                  </a:lnTo>
                  <a:lnTo>
                    <a:pt x="193018" y="1481125"/>
                  </a:lnTo>
                  <a:lnTo>
                    <a:pt x="179684" y="1472551"/>
                  </a:lnTo>
                  <a:lnTo>
                    <a:pt x="166986" y="1463341"/>
                  </a:lnTo>
                  <a:lnTo>
                    <a:pt x="154605" y="1453814"/>
                  </a:lnTo>
                  <a:lnTo>
                    <a:pt x="142224" y="1443652"/>
                  </a:lnTo>
                  <a:lnTo>
                    <a:pt x="130795" y="1433173"/>
                  </a:lnTo>
                  <a:lnTo>
                    <a:pt x="119366" y="1422058"/>
                  </a:lnTo>
                  <a:lnTo>
                    <a:pt x="108573" y="1410943"/>
                  </a:lnTo>
                  <a:lnTo>
                    <a:pt x="98096" y="1399193"/>
                  </a:lnTo>
                  <a:lnTo>
                    <a:pt x="87938" y="1386808"/>
                  </a:lnTo>
                  <a:lnTo>
                    <a:pt x="78731" y="1374423"/>
                  </a:lnTo>
                  <a:lnTo>
                    <a:pt x="69525" y="1361403"/>
                  </a:lnTo>
                  <a:lnTo>
                    <a:pt x="60953" y="1348065"/>
                  </a:lnTo>
                  <a:lnTo>
                    <a:pt x="53017" y="1334727"/>
                  </a:lnTo>
                  <a:lnTo>
                    <a:pt x="45397" y="1320755"/>
                  </a:lnTo>
                  <a:lnTo>
                    <a:pt x="38413" y="1306147"/>
                  </a:lnTo>
                  <a:lnTo>
                    <a:pt x="31747" y="1291856"/>
                  </a:lnTo>
                  <a:lnTo>
                    <a:pt x="26032" y="1276931"/>
                  </a:lnTo>
                  <a:lnTo>
                    <a:pt x="20635" y="1261687"/>
                  </a:lnTo>
                  <a:lnTo>
                    <a:pt x="16191" y="1246127"/>
                  </a:lnTo>
                  <a:lnTo>
                    <a:pt x="11746" y="1230884"/>
                  </a:lnTo>
                  <a:lnTo>
                    <a:pt x="8254" y="1215005"/>
                  </a:lnTo>
                  <a:lnTo>
                    <a:pt x="5397" y="1198809"/>
                  </a:lnTo>
                  <a:lnTo>
                    <a:pt x="3175" y="1182296"/>
                  </a:lnTo>
                  <a:lnTo>
                    <a:pt x="1270" y="1165783"/>
                  </a:lnTo>
                  <a:lnTo>
                    <a:pt x="318" y="1149269"/>
                  </a:lnTo>
                  <a:lnTo>
                    <a:pt x="0" y="1132121"/>
                  </a:lnTo>
                  <a:lnTo>
                    <a:pt x="137462" y="558915"/>
                  </a:lnTo>
                  <a:lnTo>
                    <a:pt x="141271" y="544625"/>
                  </a:lnTo>
                  <a:lnTo>
                    <a:pt x="145398" y="530652"/>
                  </a:lnTo>
                  <a:lnTo>
                    <a:pt x="149525" y="516997"/>
                  </a:lnTo>
                  <a:lnTo>
                    <a:pt x="153970" y="503659"/>
                  </a:lnTo>
                  <a:lnTo>
                    <a:pt x="158414" y="490321"/>
                  </a:lnTo>
                  <a:lnTo>
                    <a:pt x="163176" y="477301"/>
                  </a:lnTo>
                  <a:lnTo>
                    <a:pt x="168256" y="464598"/>
                  </a:lnTo>
                  <a:lnTo>
                    <a:pt x="173018" y="452531"/>
                  </a:lnTo>
                  <a:lnTo>
                    <a:pt x="178414" y="440463"/>
                  </a:lnTo>
                  <a:lnTo>
                    <a:pt x="183811" y="428713"/>
                  </a:lnTo>
                  <a:lnTo>
                    <a:pt x="189843" y="417281"/>
                  </a:lnTo>
                  <a:lnTo>
                    <a:pt x="195240" y="406166"/>
                  </a:lnTo>
                  <a:lnTo>
                    <a:pt x="201272" y="395369"/>
                  </a:lnTo>
                  <a:lnTo>
                    <a:pt x="207304" y="384572"/>
                  </a:lnTo>
                  <a:lnTo>
                    <a:pt x="213335" y="374092"/>
                  </a:lnTo>
                  <a:lnTo>
                    <a:pt x="220002" y="363930"/>
                  </a:lnTo>
                  <a:lnTo>
                    <a:pt x="226351" y="354403"/>
                  </a:lnTo>
                  <a:lnTo>
                    <a:pt x="232701" y="344559"/>
                  </a:lnTo>
                  <a:lnTo>
                    <a:pt x="239685" y="335349"/>
                  </a:lnTo>
                  <a:lnTo>
                    <a:pt x="246669" y="326140"/>
                  </a:lnTo>
                  <a:lnTo>
                    <a:pt x="253653" y="317566"/>
                  </a:lnTo>
                  <a:lnTo>
                    <a:pt x="260955" y="308991"/>
                  </a:lnTo>
                  <a:lnTo>
                    <a:pt x="268574" y="300735"/>
                  </a:lnTo>
                  <a:lnTo>
                    <a:pt x="275558" y="292478"/>
                  </a:lnTo>
                  <a:lnTo>
                    <a:pt x="283177" y="284856"/>
                  </a:lnTo>
                  <a:lnTo>
                    <a:pt x="291114" y="276917"/>
                  </a:lnTo>
                  <a:lnTo>
                    <a:pt x="299050" y="269613"/>
                  </a:lnTo>
                  <a:lnTo>
                    <a:pt x="306987" y="262627"/>
                  </a:lnTo>
                  <a:lnTo>
                    <a:pt x="314924" y="255640"/>
                  </a:lnTo>
                  <a:lnTo>
                    <a:pt x="323178" y="249289"/>
                  </a:lnTo>
                  <a:lnTo>
                    <a:pt x="331432" y="242938"/>
                  </a:lnTo>
                  <a:lnTo>
                    <a:pt x="340003" y="236586"/>
                  </a:lnTo>
                  <a:lnTo>
                    <a:pt x="348257" y="230870"/>
                  </a:lnTo>
                  <a:lnTo>
                    <a:pt x="356829" y="225154"/>
                  </a:lnTo>
                  <a:lnTo>
                    <a:pt x="366035" y="219438"/>
                  </a:lnTo>
                  <a:lnTo>
                    <a:pt x="374607" y="214357"/>
                  </a:lnTo>
                  <a:lnTo>
                    <a:pt x="383496" y="209276"/>
                  </a:lnTo>
                  <a:lnTo>
                    <a:pt x="392385" y="204195"/>
                  </a:lnTo>
                  <a:lnTo>
                    <a:pt x="401908" y="200066"/>
                  </a:lnTo>
                  <a:lnTo>
                    <a:pt x="410797" y="195303"/>
                  </a:lnTo>
                  <a:lnTo>
                    <a:pt x="420321" y="191492"/>
                  </a:lnTo>
                  <a:lnTo>
                    <a:pt x="429528" y="187046"/>
                  </a:lnTo>
                  <a:lnTo>
                    <a:pt x="439369" y="183553"/>
                  </a:lnTo>
                  <a:lnTo>
                    <a:pt x="448576" y="179742"/>
                  </a:lnTo>
                  <a:lnTo>
                    <a:pt x="467941" y="173391"/>
                  </a:lnTo>
                  <a:lnTo>
                    <a:pt x="487623" y="167357"/>
                  </a:lnTo>
                  <a:lnTo>
                    <a:pt x="507624" y="162276"/>
                  </a:lnTo>
                  <a:lnTo>
                    <a:pt x="527624" y="157830"/>
                  </a:lnTo>
                  <a:lnTo>
                    <a:pt x="548259" y="154337"/>
                  </a:lnTo>
                  <a:lnTo>
                    <a:pt x="568577" y="151479"/>
                  </a:lnTo>
                  <a:lnTo>
                    <a:pt x="589529" y="149256"/>
                  </a:lnTo>
                  <a:lnTo>
                    <a:pt x="610799" y="147986"/>
                  </a:lnTo>
                  <a:lnTo>
                    <a:pt x="631434" y="146715"/>
                  </a:lnTo>
                  <a:lnTo>
                    <a:pt x="653022" y="146398"/>
                  </a:lnTo>
                  <a:lnTo>
                    <a:pt x="735880" y="146398"/>
                  </a:lnTo>
                  <a:lnTo>
                    <a:pt x="735880" y="134966"/>
                  </a:lnTo>
                  <a:lnTo>
                    <a:pt x="735880" y="127979"/>
                  </a:lnTo>
                  <a:lnTo>
                    <a:pt x="736514" y="121310"/>
                  </a:lnTo>
                  <a:lnTo>
                    <a:pt x="737149" y="114324"/>
                  </a:lnTo>
                  <a:lnTo>
                    <a:pt x="738419" y="107655"/>
                  </a:lnTo>
                  <a:lnTo>
                    <a:pt x="739689" y="100986"/>
                  </a:lnTo>
                  <a:lnTo>
                    <a:pt x="741911" y="94635"/>
                  </a:lnTo>
                  <a:lnTo>
                    <a:pt x="743816" y="88601"/>
                  </a:lnTo>
                  <a:lnTo>
                    <a:pt x="746356" y="82250"/>
                  </a:lnTo>
                  <a:lnTo>
                    <a:pt x="749213" y="76216"/>
                  </a:lnTo>
                  <a:lnTo>
                    <a:pt x="752070" y="70500"/>
                  </a:lnTo>
                  <a:lnTo>
                    <a:pt x="755245" y="64784"/>
                  </a:lnTo>
                  <a:lnTo>
                    <a:pt x="758737" y="59385"/>
                  </a:lnTo>
                  <a:lnTo>
                    <a:pt x="762546" y="53986"/>
                  </a:lnTo>
                  <a:lnTo>
                    <a:pt x="766356" y="48905"/>
                  </a:lnTo>
                  <a:lnTo>
                    <a:pt x="770800" y="44142"/>
                  </a:lnTo>
                  <a:lnTo>
                    <a:pt x="775245" y="39696"/>
                  </a:lnTo>
                  <a:lnTo>
                    <a:pt x="780007" y="34932"/>
                  </a:lnTo>
                  <a:lnTo>
                    <a:pt x="784769" y="30487"/>
                  </a:lnTo>
                  <a:lnTo>
                    <a:pt x="789848" y="26676"/>
                  </a:lnTo>
                  <a:lnTo>
                    <a:pt x="795245" y="23183"/>
                  </a:lnTo>
                  <a:lnTo>
                    <a:pt x="800642" y="19372"/>
                  </a:lnTo>
                  <a:lnTo>
                    <a:pt x="806356" y="16196"/>
                  </a:lnTo>
                  <a:lnTo>
                    <a:pt x="812071" y="13338"/>
                  </a:lnTo>
                  <a:lnTo>
                    <a:pt x="818102" y="10480"/>
                  </a:lnTo>
                  <a:lnTo>
                    <a:pt x="824134" y="7939"/>
                  </a:lnTo>
                  <a:lnTo>
                    <a:pt x="830484" y="6034"/>
                  </a:lnTo>
                  <a:lnTo>
                    <a:pt x="836833" y="4446"/>
                  </a:lnTo>
                  <a:lnTo>
                    <a:pt x="843500" y="2541"/>
                  </a:lnTo>
                  <a:lnTo>
                    <a:pt x="850166" y="1588"/>
                  </a:lnTo>
                  <a:lnTo>
                    <a:pt x="857150" y="635"/>
                  </a:lnTo>
                  <a:lnTo>
                    <a:pt x="863817"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grpSp>
      <p:sp>
        <p:nvSpPr>
          <p:cNvPr id="33" name="矩形 32"/>
          <p:cNvSpPr/>
          <p:nvPr/>
        </p:nvSpPr>
        <p:spPr>
          <a:xfrm>
            <a:off x="5132544" y="1375867"/>
            <a:ext cx="6213235" cy="983917"/>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34" name="矩形 33"/>
          <p:cNvSpPr/>
          <p:nvPr/>
        </p:nvSpPr>
        <p:spPr>
          <a:xfrm>
            <a:off x="5132544" y="2562005"/>
            <a:ext cx="6213235" cy="983917"/>
          </a:xfrm>
          <a:prstGeom prst="rect">
            <a:avLst/>
          </a:prstGeom>
          <a:solidFill>
            <a:schemeClr val="tx1">
              <a:lumMod val="65000"/>
              <a:lumOff val="3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35" name="矩形 34"/>
          <p:cNvSpPr/>
          <p:nvPr/>
        </p:nvSpPr>
        <p:spPr>
          <a:xfrm>
            <a:off x="5132544" y="3748143"/>
            <a:ext cx="6213235" cy="983917"/>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36" name="矩形 35"/>
          <p:cNvSpPr/>
          <p:nvPr/>
        </p:nvSpPr>
        <p:spPr>
          <a:xfrm>
            <a:off x="5132544" y="4934282"/>
            <a:ext cx="6213235" cy="983917"/>
          </a:xfrm>
          <a:prstGeom prst="rect">
            <a:avLst/>
          </a:prstGeom>
          <a:solidFill>
            <a:schemeClr val="tx1">
              <a:lumMod val="65000"/>
              <a:lumOff val="3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37" name="矩形 36"/>
          <p:cNvSpPr/>
          <p:nvPr/>
        </p:nvSpPr>
        <p:spPr>
          <a:xfrm>
            <a:off x="5282640" y="1422620"/>
            <a:ext cx="5913042" cy="1060450"/>
          </a:xfrm>
          <a:prstGeom prst="rect">
            <a:avLst/>
          </a:prstGeom>
        </p:spPr>
        <p:txBody>
          <a:bodyPr wrap="square">
            <a:spAutoFit/>
          </a:bodyPr>
          <a:lstStyle/>
          <a:p>
            <a:pPr>
              <a:lnSpc>
                <a:spcPct val="100000"/>
              </a:lnSpc>
            </a:pPr>
            <a:r>
              <a:rPr lang="en-US" sz="1400">
                <a:latin typeface="Calibri" panose="020F0502020204030204" pitchFamily="34" charset="0"/>
                <a:ea typeface="+mn-lt"/>
                <a:cs typeface="Calibri" panose="020F0502020204030204" pitchFamily="34" charset="0"/>
                <a:sym typeface="+mn-ea"/>
              </a:rPr>
              <a:t>Stress is a problem in our daily lives. There are numerous tension-producing factors in our daily lives. A person may experience stress in some way because of human settings including the workplace, home, or society.</a:t>
            </a:r>
            <a:endParaRPr lang="en-US" sz="1400">
              <a:latin typeface="Calibri" panose="020F0502020204030204" pitchFamily="34" charset="0"/>
              <a:cs typeface="Calibri" panose="020F0502020204030204" pitchFamily="34" charset="0"/>
            </a:endParaRPr>
          </a:p>
          <a:p>
            <a:pPr>
              <a:lnSpc>
                <a:spcPct val="150000"/>
              </a:lnSpc>
            </a:pP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矩形 37"/>
          <p:cNvSpPr/>
          <p:nvPr/>
        </p:nvSpPr>
        <p:spPr>
          <a:xfrm>
            <a:off x="5211445" y="2604770"/>
            <a:ext cx="5984240" cy="1276350"/>
          </a:xfrm>
          <a:prstGeom prst="rect">
            <a:avLst/>
          </a:prstGeom>
        </p:spPr>
        <p:txBody>
          <a:bodyPr wrap="square">
            <a:spAutoFit/>
          </a:bodyPr>
          <a:lstStyle/>
          <a:p>
            <a:pPr>
              <a:lnSpc>
                <a:spcPct val="100000"/>
              </a:lnSpc>
            </a:pPr>
            <a:r>
              <a:rPr lang="en-US" sz="1400">
                <a:latin typeface="Calibri" panose="020F0502020204030204" pitchFamily="34" charset="0"/>
                <a:ea typeface="+mn-lt"/>
                <a:cs typeface="Calibri" panose="020F0502020204030204" pitchFamily="34" charset="0"/>
                <a:sym typeface="+mn-ea"/>
              </a:rPr>
              <a:t>Analysis of stress in people at various stages of life is our goal.  sometimes-unnoticed impact of exam stress or recruitment stress on the student. We'll conduct a study on how these influences affect students' minds, and we'll examine the relationship between stress and time spent online.</a:t>
            </a:r>
            <a:endParaRPr lang="en-US" sz="1400">
              <a:latin typeface="Calibri" panose="020F0502020204030204" pitchFamily="34" charset="0"/>
              <a:ea typeface="+mn-lt"/>
              <a:cs typeface="Calibri" panose="020F0502020204030204" pitchFamily="34" charset="0"/>
            </a:endParaRPr>
          </a:p>
          <a:p>
            <a:pPr>
              <a:lnSpc>
                <a:spcPct val="150000"/>
              </a:lnSpc>
            </a:pP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矩形 38"/>
          <p:cNvSpPr/>
          <p:nvPr/>
        </p:nvSpPr>
        <p:spPr>
          <a:xfrm>
            <a:off x="5282640" y="3786482"/>
            <a:ext cx="5913042" cy="1060450"/>
          </a:xfrm>
          <a:prstGeom prst="rect">
            <a:avLst/>
          </a:prstGeom>
        </p:spPr>
        <p:txBody>
          <a:bodyPr wrap="square">
            <a:spAutoFit/>
          </a:bodyPr>
          <a:lstStyle/>
          <a:p>
            <a:pPr>
              <a:lnSpc>
                <a:spcPct val="100000"/>
              </a:lnSpc>
            </a:pPr>
            <a:r>
              <a:rPr lang="en-US" sz="1400">
                <a:latin typeface="Calibri" panose="020F0502020204030204" pitchFamily="34" charset="0"/>
                <a:ea typeface="+mn-lt"/>
                <a:cs typeface="Calibri" panose="020F0502020204030204" pitchFamily="34" charset="0"/>
                <a:sym typeface="+mn-ea"/>
              </a:rPr>
              <a:t>Palmer states that "Stress is described as a complicated psychological and behavioral condition when the person's needs and the manner in which they are satisfied are out of balance.</a:t>
            </a:r>
            <a:endParaRPr lang="en-US" sz="1400">
              <a:latin typeface="Calibri" panose="020F0502020204030204" pitchFamily="34" charset="0"/>
              <a:ea typeface="+mn-lt"/>
              <a:cs typeface="Calibri" panose="020F0502020204030204" pitchFamily="34" charset="0"/>
            </a:endParaRPr>
          </a:p>
          <a:p>
            <a:pPr>
              <a:lnSpc>
                <a:spcPct val="150000"/>
              </a:lnSpc>
            </a:pP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矩形 39"/>
          <p:cNvSpPr/>
          <p:nvPr/>
        </p:nvSpPr>
        <p:spPr>
          <a:xfrm>
            <a:off x="5282640" y="4968412"/>
            <a:ext cx="5913042" cy="1168400"/>
          </a:xfrm>
          <a:prstGeom prst="rect">
            <a:avLst/>
          </a:prstGeom>
        </p:spPr>
        <p:txBody>
          <a:bodyPr wrap="square">
            <a:spAutoFit/>
          </a:bodyPr>
          <a:lstStyle/>
          <a:p>
            <a:pPr>
              <a:lnSpc>
                <a:spcPct val="100000"/>
              </a:lnSpc>
            </a:pPr>
            <a:r>
              <a:rPr lang="en-US" sz="1400">
                <a:latin typeface="Calibri" panose="020F0502020204030204" pitchFamily="34" charset="0"/>
                <a:ea typeface="+mn-lt"/>
                <a:cs typeface="Calibri" panose="020F0502020204030204" pitchFamily="34" charset="0"/>
                <a:sym typeface="+mn-ea"/>
              </a:rPr>
              <a:t>Numerous Research are being done to identify people who are anxious or depressed. Table displays some prior research on the stress detection system that was relevant to it. Some researchers used publicly available datasets, while others collected their own datasets for this research.</a:t>
            </a:r>
            <a:endParaRPr lang="en-US" sz="1400">
              <a:latin typeface="Calibri" panose="020F0502020204030204" pitchFamily="34" charset="0"/>
              <a:cs typeface="Calibri" panose="020F0502020204030204" pitchFamily="34" charset="0"/>
            </a:endParaRPr>
          </a:p>
          <a:p>
            <a:pPr>
              <a:lnSpc>
                <a:spcPct val="100000"/>
              </a:lnSpc>
            </a:pP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p:bldP spid="38" grpId="0"/>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9525"/>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ln>
        </p:spPr>
        <p:txBody>
          <a:bodyPr wrap="square">
            <a:noAutofit/>
          </a:bodyPr>
          <a:lstStyle/>
          <a:p>
            <a:endParaRPr lang="en-US"/>
          </a:p>
        </p:txBody>
      </p:sp>
      <p:sp>
        <p:nvSpPr>
          <p:cNvPr id="14" name="Freeform: Shape 13"/>
          <p:cNvSpPr>
            <a:spLocks noGrp="1" noRot="1" noChangeAspect="1" noMove="1" noResize="1" noEditPoints="1" noAdjustHandles="1" noChangeArrowheads="1" noChangeShapeType="1" noTextEdit="1"/>
          </p:cNvSpPr>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solidFill>
                <a:schemeClr val="bg1">
                  <a:alpha val="60000"/>
                </a:schemeClr>
              </a:solidFill>
              <a:sym typeface="+mn-ea"/>
            </a:endParaRPr>
          </a:p>
        </p:txBody>
      </p:sp>
      <p:graphicFrame>
        <p:nvGraphicFramePr>
          <p:cNvPr id="4" name="Table 4"/>
          <p:cNvGraphicFramePr>
            <a:graphicFrameLocks noGrp="1"/>
          </p:cNvGraphicFramePr>
          <p:nvPr/>
        </p:nvGraphicFramePr>
        <p:xfrm>
          <a:off x="5411053" y="922818"/>
          <a:ext cx="6014186" cy="5012366"/>
        </p:xfrm>
        <a:graphic>
          <a:graphicData uri="http://schemas.openxmlformats.org/drawingml/2006/table">
            <a:tbl>
              <a:tblPr firstRow="1" bandRow="1">
                <a:tableStyleId>{5C22544A-7EE6-4342-B048-85BDC9FD1C3A}</a:tableStyleId>
              </a:tblPr>
              <a:tblGrid>
                <a:gridCol w="2000650"/>
                <a:gridCol w="2037361"/>
                <a:gridCol w="1976175"/>
              </a:tblGrid>
              <a:tr h="344600">
                <a:tc>
                  <a:txBody>
                    <a:bodyPr/>
                    <a:lstStyle/>
                    <a:p>
                      <a:pPr lvl="0">
                        <a:buNone/>
                      </a:pPr>
                      <a:r>
                        <a:rPr lang="en-US" sz="1500"/>
                        <a:t>Title</a:t>
                      </a:r>
                      <a:endParaRPr lang="en-US" sz="1500"/>
                    </a:p>
                  </a:txBody>
                  <a:tcPr marL="78318" marR="78318" marT="39159" marB="39159"/>
                </a:tc>
                <a:tc>
                  <a:txBody>
                    <a:bodyPr/>
                    <a:lstStyle/>
                    <a:p>
                      <a:r>
                        <a:rPr lang="en-US" sz="1500"/>
                        <a:t>Dataset</a:t>
                      </a:r>
                      <a:endParaRPr lang="en-US" sz="1500"/>
                    </a:p>
                  </a:txBody>
                  <a:tcPr marL="78318" marR="78318" marT="39159" marB="39159"/>
                </a:tc>
                <a:tc>
                  <a:txBody>
                    <a:bodyPr/>
                    <a:lstStyle/>
                    <a:p>
                      <a:r>
                        <a:rPr lang="en-US" sz="1500"/>
                        <a:t>Result</a:t>
                      </a:r>
                      <a:endParaRPr lang="en-US" sz="1500"/>
                    </a:p>
                  </a:txBody>
                  <a:tcPr marL="78318" marR="78318" marT="39159" marB="39159"/>
                </a:tc>
              </a:tr>
              <a:tr h="1284419">
                <a:tc>
                  <a:txBody>
                    <a:bodyPr/>
                    <a:lstStyle/>
                    <a:p>
                      <a:pPr lvl="0">
                        <a:buNone/>
                      </a:pPr>
                      <a:r>
                        <a:rPr lang="en-US" sz="1500" b="0" i="0" u="none" strike="noStrike" noProof="0">
                          <a:latin typeface="Calibri" panose="020F0502020204030204"/>
                        </a:rPr>
                        <a:t>Stress Detection with Machine Learning and Deep Learning using Multimodal Physiological Data</a:t>
                      </a:r>
                      <a:endParaRPr lang="en-US" sz="1500"/>
                    </a:p>
                  </a:txBody>
                  <a:tcPr marL="78318" marR="78318" marT="39159" marB="39159"/>
                </a:tc>
                <a:tc>
                  <a:txBody>
                    <a:bodyPr/>
                    <a:lstStyle/>
                    <a:p>
                      <a:pPr lvl="0">
                        <a:buNone/>
                      </a:pPr>
                      <a:r>
                        <a:rPr lang="en-US" sz="1500" b="0" i="0" u="none" strike="noStrike" noProof="0">
                          <a:latin typeface="Calibri" panose="020F0502020204030204"/>
                        </a:rPr>
                        <a:t>Public dataset WESAD dataset</a:t>
                      </a:r>
                      <a:endParaRPr lang="en-US" sz="1500"/>
                    </a:p>
                  </a:txBody>
                  <a:tcPr marL="78318" marR="78318" marT="39159" marB="39159"/>
                </a:tc>
                <a:tc>
                  <a:txBody>
                    <a:bodyPr/>
                    <a:lstStyle/>
                    <a:p>
                      <a:pPr lvl="0">
                        <a:buNone/>
                      </a:pPr>
                      <a:r>
                        <a:rPr lang="en-US" sz="1500" b="0" i="0" u="none" strike="noStrike" noProof="0">
                          <a:latin typeface="Calibri" panose="020F0502020204030204"/>
                        </a:rPr>
                        <a:t>Achieved accuracy around 84.32%  using ML Algorithms like adaboost,RF..</a:t>
                      </a:r>
                      <a:r>
                        <a:rPr lang="en-US" sz="1500" b="0" i="0" u="none" strike="noStrike" noProof="0" err="1">
                          <a:latin typeface="Calibri" panose="020F0502020204030204"/>
                        </a:rPr>
                        <a:t>etc</a:t>
                      </a:r>
                      <a:endParaRPr lang="en-US" sz="1500" b="0" i="0" u="none" strike="noStrike" noProof="0" err="1">
                        <a:latin typeface="Calibri" panose="020F0502020204030204"/>
                      </a:endParaRPr>
                    </a:p>
                  </a:txBody>
                  <a:tcPr marL="78318" marR="78318" marT="39159" marB="39159"/>
                </a:tc>
              </a:tr>
              <a:tr h="1284419">
                <a:tc>
                  <a:txBody>
                    <a:bodyPr/>
                    <a:lstStyle/>
                    <a:p>
                      <a:pPr lvl="0">
                        <a:buNone/>
                      </a:pPr>
                      <a:r>
                        <a:rPr lang="en-US" sz="1500" b="0" i="0" u="none" strike="noStrike" noProof="0">
                          <a:latin typeface="Calibri" panose="020F0502020204030204"/>
                        </a:rPr>
                        <a:t>Stress Detection through Speech Analysis using Machine Learning</a:t>
                      </a:r>
                      <a:endParaRPr lang="en-US" sz="1500"/>
                    </a:p>
                  </a:txBody>
                  <a:tcPr marL="78318" marR="78318" marT="39159" marB="39159"/>
                </a:tc>
                <a:tc>
                  <a:txBody>
                    <a:bodyPr/>
                    <a:lstStyle/>
                    <a:p>
                      <a:pPr lvl="0">
                        <a:buNone/>
                      </a:pPr>
                      <a:r>
                        <a:rPr lang="en-US" sz="1500" b="0" i="0" u="none" strike="noStrike" noProof="0">
                          <a:latin typeface="Calibri" panose="020F0502020204030204"/>
                        </a:rPr>
                        <a:t>Public Dataset Ryerson Audio-Visual Database of Emotional Speech and Song (RAVDESS) dataset</a:t>
                      </a:r>
                      <a:endParaRPr lang="en-US" sz="1500"/>
                    </a:p>
                  </a:txBody>
                  <a:tcPr marL="78318" marR="78318" marT="39159" marB="39159"/>
                </a:tc>
                <a:tc>
                  <a:txBody>
                    <a:bodyPr/>
                    <a:lstStyle/>
                    <a:p>
                      <a:pPr lvl="0">
                        <a:buNone/>
                      </a:pPr>
                      <a:r>
                        <a:rPr lang="en-US" sz="1500" b="0" i="0" u="none" strike="noStrike" noProof="0">
                          <a:latin typeface="Calibri" panose="020F0502020204030204"/>
                        </a:rPr>
                        <a:t>CNN- Achieved accuracy 94.26%-</a:t>
                      </a:r>
                      <a:endParaRPr lang="en-US" sz="1500"/>
                    </a:p>
                  </a:txBody>
                  <a:tcPr marL="78318" marR="78318" marT="39159" marB="39159"/>
                </a:tc>
              </a:tr>
              <a:tr h="1049464">
                <a:tc>
                  <a:txBody>
                    <a:bodyPr/>
                    <a:lstStyle/>
                    <a:p>
                      <a:pPr lvl="0">
                        <a:buNone/>
                      </a:pPr>
                      <a:r>
                        <a:rPr lang="en-US" sz="1500" b="0" i="0" u="none" strike="noStrike" noProof="0">
                          <a:latin typeface="Calibri" panose="020F0502020204030204"/>
                        </a:rPr>
                        <a:t>Machine Learning and IoT for prediction and detection of stress</a:t>
                      </a:r>
                      <a:endParaRPr lang="en-US" sz="1500"/>
                    </a:p>
                  </a:txBody>
                  <a:tcPr marL="78318" marR="78318" marT="39159" marB="39159"/>
                </a:tc>
                <a:tc>
                  <a:txBody>
                    <a:bodyPr/>
                    <a:lstStyle/>
                    <a:p>
                      <a:pPr lvl="0">
                        <a:buNone/>
                      </a:pPr>
                      <a:r>
                        <a:rPr lang="en-US" sz="1500" b="0" i="0" u="none" strike="noStrike" noProof="0">
                          <a:latin typeface="Calibri" panose="020F0502020204030204"/>
                        </a:rPr>
                        <a:t>Private Dataset Collected own dataset and classified using Python</a:t>
                      </a:r>
                      <a:endParaRPr lang="en-US" sz="1500"/>
                    </a:p>
                  </a:txBody>
                  <a:tcPr marL="78318" marR="78318" marT="39159" marB="39159"/>
                </a:tc>
                <a:tc>
                  <a:txBody>
                    <a:bodyPr/>
                    <a:lstStyle/>
                    <a:p>
                      <a:pPr lvl="0">
                        <a:buNone/>
                      </a:pPr>
                      <a:r>
                        <a:rPr lang="en-US" sz="1500" b="0" i="0" u="none" strike="noStrike" noProof="0">
                          <a:latin typeface="Calibri" panose="020F0502020204030204"/>
                        </a:rPr>
                        <a:t>LR-66% SVM-68%</a:t>
                      </a:r>
                      <a:endParaRPr lang="en-US" sz="1500"/>
                    </a:p>
                  </a:txBody>
                  <a:tcPr marL="78318" marR="78318" marT="39159" marB="39159"/>
                </a:tc>
              </a:tr>
              <a:tr h="1049464">
                <a:tc>
                  <a:txBody>
                    <a:bodyPr/>
                    <a:lstStyle/>
                    <a:p>
                      <a:pPr lvl="0">
                        <a:buNone/>
                      </a:pPr>
                      <a:r>
                        <a:rPr lang="en-US" sz="1500" b="0" i="0" u="none" strike="noStrike" noProof="0">
                          <a:latin typeface="Calibri" panose="020F0502020204030204"/>
                        </a:rPr>
                        <a:t>Classification of Physiological Signals for Emotions Recognition using IOT</a:t>
                      </a:r>
                      <a:endParaRPr lang="en-US" sz="1500"/>
                    </a:p>
                  </a:txBody>
                  <a:tcPr marL="78318" marR="78318" marT="39159" marB="39159"/>
                </a:tc>
                <a:tc>
                  <a:txBody>
                    <a:bodyPr/>
                    <a:lstStyle/>
                    <a:p>
                      <a:pPr lvl="0">
                        <a:buNone/>
                      </a:pPr>
                      <a:r>
                        <a:rPr lang="en-US" sz="1500" b="0" i="0" u="none" strike="noStrike" noProof="0">
                          <a:latin typeface="Calibri" panose="020F0502020204030204"/>
                        </a:rPr>
                        <a:t>Private Dataset-SAID Dataset Collected own dataset using ECG and GSR SAID Dataset</a:t>
                      </a:r>
                      <a:endParaRPr lang="en-US" sz="1500"/>
                    </a:p>
                  </a:txBody>
                  <a:tcPr marL="78318" marR="78318" marT="39159" marB="39159"/>
                </a:tc>
                <a:tc>
                  <a:txBody>
                    <a:bodyPr/>
                    <a:lstStyle/>
                    <a:p>
                      <a:pPr lvl="0">
                        <a:buNone/>
                      </a:pPr>
                      <a:r>
                        <a:rPr lang="en-US" sz="1500" b="0" i="0" u="none" strike="noStrike" noProof="0">
                          <a:latin typeface="Calibri" panose="020F0502020204030204"/>
                        </a:rPr>
                        <a:t>ANN- Achieved Mean accuracy 75.8%</a:t>
                      </a:r>
                      <a:endParaRPr lang="en-US" sz="1500" b="0" i="0" u="none" strike="noStrike" noProof="0">
                        <a:latin typeface="Calibri" panose="020F0502020204030204"/>
                      </a:endParaRPr>
                    </a:p>
                  </a:txBody>
                  <a:tcPr marL="78318" marR="78318" marT="39159" marB="39159"/>
                </a:tc>
              </a:tr>
            </a:tbl>
          </a:graphicData>
        </a:graphic>
      </p:graphicFrame>
      <p:sp>
        <p:nvSpPr>
          <p:cNvPr id="2" name="TextBox 1"/>
          <p:cNvSpPr txBox="1"/>
          <p:nvPr/>
        </p:nvSpPr>
        <p:spPr>
          <a:xfrm>
            <a:off x="218440" y="234315"/>
            <a:ext cx="4039235" cy="1260475"/>
          </a:xfrm>
          <a:prstGeom prst="rect">
            <a:avLst/>
          </a:prstGeom>
          <a:solidFill>
            <a:srgbClr val="C00000"/>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dirty="0">
                <a:solidFill>
                  <a:schemeClr val="bg1"/>
                </a:solidFill>
                <a:ea typeface="Calibri" panose="020F0502020204030204"/>
                <a:cs typeface="Calibri" panose="020F0502020204030204"/>
              </a:rPr>
              <a:t>Algorithms and Efficiency:</a:t>
            </a:r>
            <a:endParaRPr lang="en-US" sz="2800" dirty="0">
              <a:solidFill>
                <a:schemeClr val="bg1"/>
              </a:solidFill>
              <a:ea typeface="Calibri" panose="020F0502020204030204"/>
              <a:cs typeface="Calibri" panose="020F0502020204030204"/>
            </a:endParaRPr>
          </a:p>
          <a:p>
            <a:endParaRPr lang="en-US" sz="2000" b="1" dirty="0">
              <a:solidFill>
                <a:schemeClr val="bg1">
                  <a:alpha val="60000"/>
                </a:schemeClr>
              </a:solidFill>
              <a:latin typeface="Calibri" panose="020F0502020204030204" pitchFamily="34" charset="0"/>
              <a:ea typeface="Calibri" panose="020F0502020204030204"/>
              <a:cs typeface="Calibri" panose="020F0502020204030204" pitchFamily="34" charset="0"/>
              <a:sym typeface="+mn-ea"/>
            </a:endParaRPr>
          </a:p>
        </p:txBody>
      </p:sp>
      <p:sp>
        <p:nvSpPr>
          <p:cNvPr id="3" name="Text Box 2"/>
          <p:cNvSpPr txBox="1"/>
          <p:nvPr/>
        </p:nvSpPr>
        <p:spPr>
          <a:xfrm>
            <a:off x="218440" y="1494790"/>
            <a:ext cx="4264660" cy="3307715"/>
          </a:xfrm>
          <a:prstGeom prst="rect">
            <a:avLst/>
          </a:prstGeom>
          <a:noFill/>
          <a:effectLst>
            <a:glow rad="101600">
              <a:schemeClr val="accent2">
                <a:satMod val="175000"/>
                <a:alpha val="40000"/>
              </a:schemeClr>
            </a:glow>
            <a:outerShdw blurRad="355600" dist="50800" dir="5400000" algn="ctr" rotWithShape="0">
              <a:srgbClr val="000000">
                <a:alpha val="0"/>
              </a:srgbClr>
            </a:outerShdw>
          </a:effectLst>
        </p:spPr>
        <p:txBody>
          <a:bodyPr wrap="square" rtlCol="0">
            <a:spAutoFit/>
            <a:scene3d>
              <a:camera prst="orthographicFront"/>
              <a:lightRig rig="threePt" dir="t"/>
            </a:scene3d>
          </a:bodyPr>
          <a:p>
            <a:pPr>
              <a:lnSpc>
                <a:spcPct val="100000"/>
              </a:lnSpc>
            </a:pPr>
            <a:r>
              <a:rPr lang="en-US" sz="2000" b="1" u="sng">
                <a:solidFill>
                  <a:schemeClr val="bg1"/>
                </a:solidFill>
                <a:effectLst>
                  <a:outerShdw blurRad="38100" dist="19050" dir="2700000" algn="tl" rotWithShape="0">
                    <a:schemeClr val="dk1">
                      <a:alpha val="40000"/>
                    </a:schemeClr>
                  </a:outerShdw>
                </a:effectLst>
                <a:uFillTx/>
                <a:latin typeface="Comic Sans MS" panose="030F0702030302020204" charset="0"/>
                <a:cs typeface="Comic Sans MS" panose="030F0702030302020204" charset="0"/>
                <a:sym typeface="+mn-ea"/>
              </a:rPr>
              <a:t>Abbreviations:</a:t>
            </a:r>
            <a:br>
              <a:rPr lang="en-US" sz="2000" b="1" u="sng">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br>
            <a:b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br>
            <a: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t>RF – Random Forest Generator</a:t>
            </a:r>
            <a:b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br>
            <a: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t>SVM – Support Vector Machine</a:t>
            </a:r>
            <a:b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br>
            <a: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t>LR – Linear Regression </a:t>
            </a:r>
            <a:b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br>
            <a: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t>AdaBoost – Adaptive Boosting</a:t>
            </a:r>
            <a:b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br>
            <a: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t>ANN – Artificial Neural Network</a:t>
            </a:r>
            <a:endPar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endParaRPr>
          </a:p>
          <a:p>
            <a:pPr indent="0">
              <a:lnSpc>
                <a:spcPct val="110000"/>
              </a:lnSpc>
              <a:spcAft>
                <a:spcPts val="600"/>
              </a:spcAft>
              <a:buFont typeface="Arial" panose="020B0604020202020204" pitchFamily="34" charset="0"/>
              <a:buNone/>
            </a:pPr>
            <a:r>
              <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rPr>
              <a:t>CNN – Convolutional Neural Network</a:t>
            </a:r>
            <a:endPar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endParaRPr>
          </a:p>
          <a:p>
            <a:endParaRPr lang="en-US" sz="2000" b="1">
              <a:solidFill>
                <a:schemeClr val="bg1"/>
              </a:solidFill>
              <a:effectLst>
                <a:outerShdw blurRad="38100" dist="19050" dir="2700000" algn="tl" rotWithShape="0">
                  <a:schemeClr val="dk1">
                    <a:alpha val="40000"/>
                  </a:schemeClr>
                </a:outerShdw>
              </a:effectLst>
              <a:uFillTx/>
              <a:latin typeface="HoloLens MDL2 Assets" panose="050A0102010101010101" charset="0"/>
              <a:cs typeface="Calibri" panose="020F0502020204030204" pitchFamily="3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42621" y="45090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Progress:</a:t>
            </a:r>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4" name="组合 23"/>
          <p:cNvGrpSpPr/>
          <p:nvPr/>
        </p:nvGrpSpPr>
        <p:grpSpPr>
          <a:xfrm>
            <a:off x="7512428" y="1332858"/>
            <a:ext cx="3774864" cy="3726710"/>
            <a:chOff x="736978" y="1840858"/>
            <a:chExt cx="3774864" cy="3726710"/>
          </a:xfrm>
        </p:grpSpPr>
        <p:sp>
          <p:nvSpPr>
            <p:cNvPr id="25" name="泪滴形 24"/>
            <p:cNvSpPr/>
            <p:nvPr/>
          </p:nvSpPr>
          <p:spPr>
            <a:xfrm>
              <a:off x="736978" y="3826041"/>
              <a:ext cx="1741527" cy="174152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6" name="泪滴形 25"/>
            <p:cNvSpPr/>
            <p:nvPr/>
          </p:nvSpPr>
          <p:spPr>
            <a:xfrm rot="5400000">
              <a:off x="1215188" y="2501311"/>
              <a:ext cx="1263315" cy="1263315"/>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7" name="泪滴形 26"/>
            <p:cNvSpPr/>
            <p:nvPr/>
          </p:nvSpPr>
          <p:spPr>
            <a:xfrm rot="16200000" flipH="1">
              <a:off x="2588075" y="1840858"/>
              <a:ext cx="1923767" cy="192376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8" name="泪滴形 27"/>
            <p:cNvSpPr/>
            <p:nvPr/>
          </p:nvSpPr>
          <p:spPr>
            <a:xfrm rot="5400000" flipH="1" flipV="1">
              <a:off x="2588074" y="3826040"/>
              <a:ext cx="1600201" cy="1600201"/>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9" name="KSO_Shape"/>
            <p:cNvSpPr/>
            <p:nvPr/>
          </p:nvSpPr>
          <p:spPr bwMode="auto">
            <a:xfrm>
              <a:off x="2915706" y="4050004"/>
              <a:ext cx="634252" cy="646800"/>
            </a:xfrm>
            <a:custGeom>
              <a:avLst/>
              <a:gdLst>
                <a:gd name="T0" fmla="*/ 863600 w 3175"/>
                <a:gd name="T1" fmla="*/ 866837 h 3238"/>
                <a:gd name="T2" fmla="*/ 899190 w 3175"/>
                <a:gd name="T3" fmla="*/ 804563 h 3238"/>
                <a:gd name="T4" fmla="*/ 630044 w 3175"/>
                <a:gd name="T5" fmla="*/ 648877 h 3238"/>
                <a:gd name="T6" fmla="*/ 593899 w 3175"/>
                <a:gd name="T7" fmla="*/ 711151 h 3238"/>
                <a:gd name="T8" fmla="*/ 481570 w 3175"/>
                <a:gd name="T9" fmla="*/ 646097 h 3238"/>
                <a:gd name="T10" fmla="*/ 412059 w 3175"/>
                <a:gd name="T11" fmla="*/ 892414 h 3238"/>
                <a:gd name="T12" fmla="*/ 886400 w 3175"/>
                <a:gd name="T13" fmla="*/ 1366700 h 3238"/>
                <a:gd name="T14" fmla="*/ 1262869 w 3175"/>
                <a:gd name="T15" fmla="*/ 1180433 h 3238"/>
                <a:gd name="T16" fmla="*/ 1145535 w 3175"/>
                <a:gd name="T17" fmla="*/ 1180433 h 3238"/>
                <a:gd name="T18" fmla="*/ 963139 w 3175"/>
                <a:gd name="T19" fmla="*/ 998058 h 3238"/>
                <a:gd name="T20" fmla="*/ 1765570 w 3175"/>
                <a:gd name="T21" fmla="*/ 998058 h 3238"/>
                <a:gd name="T22" fmla="*/ 1583174 w 3175"/>
                <a:gd name="T23" fmla="*/ 1180433 h 3238"/>
                <a:gd name="T24" fmla="*/ 1463060 w 3175"/>
                <a:gd name="T25" fmla="*/ 1180433 h 3238"/>
                <a:gd name="T26" fmla="*/ 1035986 w 3175"/>
                <a:gd name="T27" fmla="*/ 1520162 h 3238"/>
                <a:gd name="T28" fmla="*/ 1035986 w 3175"/>
                <a:gd name="T29" fmla="*/ 1654719 h 3238"/>
                <a:gd name="T30" fmla="*/ 1175008 w 3175"/>
                <a:gd name="T31" fmla="*/ 1654719 h 3238"/>
                <a:gd name="T32" fmla="*/ 1255084 w 3175"/>
                <a:gd name="T33" fmla="*/ 1800397 h 3238"/>
                <a:gd name="T34" fmla="*/ 522164 w 3175"/>
                <a:gd name="T35" fmla="*/ 1800397 h 3238"/>
                <a:gd name="T36" fmla="*/ 598348 w 3175"/>
                <a:gd name="T37" fmla="*/ 1654719 h 3238"/>
                <a:gd name="T38" fmla="*/ 744042 w 3175"/>
                <a:gd name="T39" fmla="*/ 1654719 h 3238"/>
                <a:gd name="T40" fmla="*/ 744042 w 3175"/>
                <a:gd name="T41" fmla="*/ 1521830 h 3238"/>
                <a:gd name="T42" fmla="*/ 240785 w 3175"/>
                <a:gd name="T43" fmla="*/ 892414 h 3238"/>
                <a:gd name="T44" fmla="*/ 333095 w 3175"/>
                <a:gd name="T45" fmla="*/ 560469 h 3238"/>
                <a:gd name="T46" fmla="*/ 288052 w 3175"/>
                <a:gd name="T47" fmla="*/ 534336 h 3238"/>
                <a:gd name="T48" fmla="*/ 323641 w 3175"/>
                <a:gd name="T49" fmla="*/ 472062 h 3238"/>
                <a:gd name="T50" fmla="*/ 197966 w 3175"/>
                <a:gd name="T51" fmla="*/ 399779 h 3238"/>
                <a:gd name="T52" fmla="*/ 197966 w 3175"/>
                <a:gd name="T53" fmla="*/ 400335 h 3238"/>
                <a:gd name="T54" fmla="*/ 0 w 3175"/>
                <a:gd name="T55" fmla="*/ 368086 h 3238"/>
                <a:gd name="T56" fmla="*/ 212981 w 3175"/>
                <a:gd name="T57" fmla="*/ 0 h 3238"/>
                <a:gd name="T58" fmla="*/ 341992 w 3175"/>
                <a:gd name="T59" fmla="*/ 150126 h 3238"/>
                <a:gd name="T60" fmla="*/ 340324 w 3175"/>
                <a:gd name="T61" fmla="*/ 153462 h 3238"/>
                <a:gd name="T62" fmla="*/ 465999 w 3175"/>
                <a:gd name="T63" fmla="*/ 225745 h 3238"/>
                <a:gd name="T64" fmla="*/ 500477 w 3175"/>
                <a:gd name="T65" fmla="*/ 166250 h 3238"/>
                <a:gd name="T66" fmla="*/ 806323 w 3175"/>
                <a:gd name="T67" fmla="*/ 343065 h 3238"/>
                <a:gd name="T68" fmla="*/ 772402 w 3175"/>
                <a:gd name="T69" fmla="*/ 402559 h 3238"/>
                <a:gd name="T70" fmla="*/ 1041547 w 3175"/>
                <a:gd name="T71" fmla="*/ 558245 h 3238"/>
                <a:gd name="T72" fmla="*/ 1076025 w 3175"/>
                <a:gd name="T73" fmla="*/ 498751 h 3238"/>
                <a:gd name="T74" fmla="*/ 1238401 w 3175"/>
                <a:gd name="T75" fmla="*/ 592163 h 3238"/>
                <a:gd name="T76" fmla="*/ 1025421 w 3175"/>
                <a:gd name="T77" fmla="*/ 960249 h 3238"/>
                <a:gd name="T78" fmla="*/ 863600 w 3175"/>
                <a:gd name="T79" fmla="*/ 866837 h 3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5" h="3238">
                  <a:moveTo>
                    <a:pt x="1553" y="1559"/>
                  </a:moveTo>
                  <a:cubicBezTo>
                    <a:pt x="1617" y="1447"/>
                    <a:pt x="1617" y="1447"/>
                    <a:pt x="1617" y="1447"/>
                  </a:cubicBezTo>
                  <a:cubicBezTo>
                    <a:pt x="1133" y="1167"/>
                    <a:pt x="1133" y="1167"/>
                    <a:pt x="1133" y="1167"/>
                  </a:cubicBezTo>
                  <a:cubicBezTo>
                    <a:pt x="1068" y="1279"/>
                    <a:pt x="1068" y="1279"/>
                    <a:pt x="1068" y="1279"/>
                  </a:cubicBezTo>
                  <a:cubicBezTo>
                    <a:pt x="866" y="1162"/>
                    <a:pt x="866" y="1162"/>
                    <a:pt x="866" y="1162"/>
                  </a:cubicBezTo>
                  <a:cubicBezTo>
                    <a:pt x="787" y="1291"/>
                    <a:pt x="741" y="1443"/>
                    <a:pt x="741" y="1605"/>
                  </a:cubicBezTo>
                  <a:cubicBezTo>
                    <a:pt x="741" y="2076"/>
                    <a:pt x="1123" y="2458"/>
                    <a:pt x="1594" y="2458"/>
                  </a:cubicBezTo>
                  <a:cubicBezTo>
                    <a:pt x="1870" y="2458"/>
                    <a:pt x="2115" y="2326"/>
                    <a:pt x="2271" y="2123"/>
                  </a:cubicBezTo>
                  <a:cubicBezTo>
                    <a:pt x="2060" y="2123"/>
                    <a:pt x="2060" y="2123"/>
                    <a:pt x="2060" y="2123"/>
                  </a:cubicBezTo>
                  <a:cubicBezTo>
                    <a:pt x="1879" y="2123"/>
                    <a:pt x="1732" y="1976"/>
                    <a:pt x="1732" y="1795"/>
                  </a:cubicBezTo>
                  <a:cubicBezTo>
                    <a:pt x="2332" y="1795"/>
                    <a:pt x="2650" y="1795"/>
                    <a:pt x="3175" y="1795"/>
                  </a:cubicBezTo>
                  <a:cubicBezTo>
                    <a:pt x="3175" y="1976"/>
                    <a:pt x="3028" y="2123"/>
                    <a:pt x="2847" y="2123"/>
                  </a:cubicBezTo>
                  <a:cubicBezTo>
                    <a:pt x="2631" y="2123"/>
                    <a:pt x="2631" y="2123"/>
                    <a:pt x="2631" y="2123"/>
                  </a:cubicBezTo>
                  <a:cubicBezTo>
                    <a:pt x="2480" y="2426"/>
                    <a:pt x="2200" y="2654"/>
                    <a:pt x="1863" y="2734"/>
                  </a:cubicBezTo>
                  <a:cubicBezTo>
                    <a:pt x="1863" y="2976"/>
                    <a:pt x="1863" y="2976"/>
                    <a:pt x="1863" y="2976"/>
                  </a:cubicBezTo>
                  <a:cubicBezTo>
                    <a:pt x="1863" y="2976"/>
                    <a:pt x="1988" y="2976"/>
                    <a:pt x="2113" y="2976"/>
                  </a:cubicBezTo>
                  <a:cubicBezTo>
                    <a:pt x="2239" y="2976"/>
                    <a:pt x="2257" y="3238"/>
                    <a:pt x="2257" y="3238"/>
                  </a:cubicBezTo>
                  <a:cubicBezTo>
                    <a:pt x="939" y="3238"/>
                    <a:pt x="939" y="3238"/>
                    <a:pt x="939" y="3238"/>
                  </a:cubicBezTo>
                  <a:cubicBezTo>
                    <a:pt x="939" y="3238"/>
                    <a:pt x="918" y="2976"/>
                    <a:pt x="1076" y="2976"/>
                  </a:cubicBezTo>
                  <a:cubicBezTo>
                    <a:pt x="1235" y="2976"/>
                    <a:pt x="1338" y="2976"/>
                    <a:pt x="1338" y="2976"/>
                  </a:cubicBezTo>
                  <a:cubicBezTo>
                    <a:pt x="1338" y="2737"/>
                    <a:pt x="1338" y="2737"/>
                    <a:pt x="1338" y="2737"/>
                  </a:cubicBezTo>
                  <a:cubicBezTo>
                    <a:pt x="821" y="2620"/>
                    <a:pt x="433" y="2158"/>
                    <a:pt x="433" y="1605"/>
                  </a:cubicBezTo>
                  <a:cubicBezTo>
                    <a:pt x="433" y="1386"/>
                    <a:pt x="494" y="1183"/>
                    <a:pt x="599" y="1008"/>
                  </a:cubicBezTo>
                  <a:cubicBezTo>
                    <a:pt x="518" y="961"/>
                    <a:pt x="518" y="961"/>
                    <a:pt x="518" y="961"/>
                  </a:cubicBezTo>
                  <a:cubicBezTo>
                    <a:pt x="582" y="849"/>
                    <a:pt x="582" y="849"/>
                    <a:pt x="582" y="849"/>
                  </a:cubicBezTo>
                  <a:cubicBezTo>
                    <a:pt x="356" y="719"/>
                    <a:pt x="356" y="719"/>
                    <a:pt x="356" y="719"/>
                  </a:cubicBezTo>
                  <a:cubicBezTo>
                    <a:pt x="356" y="720"/>
                    <a:pt x="356" y="720"/>
                    <a:pt x="356" y="720"/>
                  </a:cubicBezTo>
                  <a:cubicBezTo>
                    <a:pt x="0" y="662"/>
                    <a:pt x="0" y="662"/>
                    <a:pt x="0" y="662"/>
                  </a:cubicBezTo>
                  <a:cubicBezTo>
                    <a:pt x="383" y="0"/>
                    <a:pt x="383" y="0"/>
                    <a:pt x="383" y="0"/>
                  </a:cubicBezTo>
                  <a:cubicBezTo>
                    <a:pt x="615" y="270"/>
                    <a:pt x="615" y="270"/>
                    <a:pt x="615" y="270"/>
                  </a:cubicBezTo>
                  <a:cubicBezTo>
                    <a:pt x="612" y="276"/>
                    <a:pt x="612" y="276"/>
                    <a:pt x="612" y="276"/>
                  </a:cubicBezTo>
                  <a:cubicBezTo>
                    <a:pt x="838" y="406"/>
                    <a:pt x="838" y="406"/>
                    <a:pt x="838" y="406"/>
                  </a:cubicBezTo>
                  <a:cubicBezTo>
                    <a:pt x="900" y="299"/>
                    <a:pt x="900" y="299"/>
                    <a:pt x="900" y="299"/>
                  </a:cubicBezTo>
                  <a:cubicBezTo>
                    <a:pt x="1450" y="617"/>
                    <a:pt x="1450" y="617"/>
                    <a:pt x="1450" y="617"/>
                  </a:cubicBezTo>
                  <a:cubicBezTo>
                    <a:pt x="1389" y="724"/>
                    <a:pt x="1389" y="724"/>
                    <a:pt x="1389" y="724"/>
                  </a:cubicBezTo>
                  <a:cubicBezTo>
                    <a:pt x="1873" y="1004"/>
                    <a:pt x="1873" y="1004"/>
                    <a:pt x="1873" y="1004"/>
                  </a:cubicBezTo>
                  <a:cubicBezTo>
                    <a:pt x="1935" y="897"/>
                    <a:pt x="1935" y="897"/>
                    <a:pt x="1935" y="897"/>
                  </a:cubicBezTo>
                  <a:cubicBezTo>
                    <a:pt x="2227" y="1065"/>
                    <a:pt x="2227" y="1065"/>
                    <a:pt x="2227" y="1065"/>
                  </a:cubicBezTo>
                  <a:cubicBezTo>
                    <a:pt x="1844" y="1727"/>
                    <a:pt x="1844" y="1727"/>
                    <a:pt x="1844" y="1727"/>
                  </a:cubicBezTo>
                  <a:lnTo>
                    <a:pt x="1553" y="1559"/>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nSpc>
                  <a:spcPct val="150000"/>
                </a:lnSpc>
              </a:pPr>
              <a:endParaRPr lang="zh-CN" altLang="en-US" sz="1600">
                <a:ea typeface="Calibri" panose="020F0502020204030204" pitchFamily="34" charset="0"/>
                <a:cs typeface="Calibri" panose="020F0502020204030204" pitchFamily="34" charset="0"/>
              </a:endParaRPr>
            </a:p>
          </p:txBody>
        </p:sp>
        <p:sp>
          <p:nvSpPr>
            <p:cNvPr id="30" name="KSO_Shape"/>
            <p:cNvSpPr/>
            <p:nvPr/>
          </p:nvSpPr>
          <p:spPr bwMode="auto">
            <a:xfrm>
              <a:off x="1692227" y="2959768"/>
              <a:ext cx="599957" cy="55896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sp>
          <p:nvSpPr>
            <p:cNvPr id="31" name="KSO_Shape"/>
            <p:cNvSpPr/>
            <p:nvPr/>
          </p:nvSpPr>
          <p:spPr bwMode="auto">
            <a:xfrm>
              <a:off x="2932722" y="2648269"/>
              <a:ext cx="790938" cy="672297"/>
            </a:xfrm>
            <a:custGeom>
              <a:avLst/>
              <a:gdLst>
                <a:gd name="T0" fmla="*/ 160329 w 2160587"/>
                <a:gd name="T1" fmla="*/ 1674812 h 1836737"/>
                <a:gd name="T2" fmla="*/ 1129743 w 2160587"/>
                <a:gd name="T3" fmla="*/ 848061 h 1836737"/>
                <a:gd name="T4" fmla="*/ 1158271 w 2160587"/>
                <a:gd name="T5" fmla="*/ 1043536 h 1836737"/>
                <a:gd name="T6" fmla="*/ 1353532 w 2160587"/>
                <a:gd name="T7" fmla="*/ 1072142 h 1836737"/>
                <a:gd name="T8" fmla="*/ 1367796 w 2160587"/>
                <a:gd name="T9" fmla="*/ 1145247 h 1836737"/>
                <a:gd name="T10" fmla="*/ 1316445 w 2160587"/>
                <a:gd name="T11" fmla="*/ 1197055 h 1836737"/>
                <a:gd name="T12" fmla="*/ 1148762 w 2160587"/>
                <a:gd name="T13" fmla="*/ 1373142 h 1836737"/>
                <a:gd name="T14" fmla="*/ 1088218 w 2160587"/>
                <a:gd name="T15" fmla="*/ 1413827 h 1836737"/>
                <a:gd name="T16" fmla="*/ 1019750 w 2160587"/>
                <a:gd name="T17" fmla="*/ 1385856 h 1836737"/>
                <a:gd name="T18" fmla="*/ 859357 w 2160587"/>
                <a:gd name="T19" fmla="*/ 1200234 h 1836737"/>
                <a:gd name="T20" fmla="*/ 798496 w 2160587"/>
                <a:gd name="T21" fmla="*/ 1159550 h 1836737"/>
                <a:gd name="T22" fmla="*/ 798496 w 2160587"/>
                <a:gd name="T23" fmla="*/ 1084856 h 1836737"/>
                <a:gd name="T24" fmla="*/ 859357 w 2160587"/>
                <a:gd name="T25" fmla="*/ 1044172 h 1836737"/>
                <a:gd name="T26" fmla="*/ 1019750 w 2160587"/>
                <a:gd name="T27" fmla="*/ 858868 h 1836737"/>
                <a:gd name="T28" fmla="*/ 301227 w 2160587"/>
                <a:gd name="T29" fmla="*/ 646747 h 1836737"/>
                <a:gd name="T30" fmla="*/ 2003954 w 2160587"/>
                <a:gd name="T31" fmla="*/ 550545 h 1836737"/>
                <a:gd name="T32" fmla="*/ 391689 w 2160587"/>
                <a:gd name="T33" fmla="*/ 393700 h 1836737"/>
                <a:gd name="T34" fmla="*/ 456865 w 2160587"/>
                <a:gd name="T35" fmla="*/ 428307 h 1836737"/>
                <a:gd name="T36" fmla="*/ 1692991 w 2160587"/>
                <a:gd name="T37" fmla="*/ 490537 h 1836737"/>
                <a:gd name="T38" fmla="*/ 1708479 w 2160587"/>
                <a:gd name="T39" fmla="*/ 422275 h 1836737"/>
                <a:gd name="T40" fmla="*/ 2082429 w 2160587"/>
                <a:gd name="T41" fmla="*/ 393700 h 1836737"/>
                <a:gd name="T42" fmla="*/ 2147243 w 2160587"/>
                <a:gd name="T43" fmla="*/ 428307 h 1836737"/>
                <a:gd name="T44" fmla="*/ 2157092 w 2160587"/>
                <a:gd name="T45" fmla="*/ 808355 h 1836737"/>
                <a:gd name="T46" fmla="*/ 2105622 w 2160587"/>
                <a:gd name="T47" fmla="*/ 860107 h 1836737"/>
                <a:gd name="T48" fmla="*/ 2032548 w 2160587"/>
                <a:gd name="T49" fmla="*/ 845820 h 1836737"/>
                <a:gd name="T50" fmla="*/ 2038267 w 2160587"/>
                <a:gd name="T51" fmla="*/ 1380490 h 1836737"/>
                <a:gd name="T52" fmla="*/ 2112612 w 2160587"/>
                <a:gd name="T53" fmla="*/ 1373187 h 1836737"/>
                <a:gd name="T54" fmla="*/ 2158998 w 2160587"/>
                <a:gd name="T55" fmla="*/ 1429702 h 1836737"/>
                <a:gd name="T56" fmla="*/ 2142795 w 2160587"/>
                <a:gd name="T57" fmla="*/ 1808162 h 1836737"/>
                <a:gd name="T58" fmla="*/ 1768845 w 2160587"/>
                <a:gd name="T59" fmla="*/ 1836737 h 1836737"/>
                <a:gd name="T60" fmla="*/ 1704031 w 2160587"/>
                <a:gd name="T61" fmla="*/ 1802130 h 1836737"/>
                <a:gd name="T62" fmla="*/ 467992 w 2160587"/>
                <a:gd name="T63" fmla="*/ 1741487 h 1836737"/>
                <a:gd name="T64" fmla="*/ 452096 w 2160587"/>
                <a:gd name="T65" fmla="*/ 1808162 h 1836737"/>
                <a:gd name="T66" fmla="*/ 78211 w 2160587"/>
                <a:gd name="T67" fmla="*/ 1836737 h 1836737"/>
                <a:gd name="T68" fmla="*/ 13035 w 2160587"/>
                <a:gd name="T69" fmla="*/ 1802130 h 1836737"/>
                <a:gd name="T70" fmla="*/ 3179 w 2160587"/>
                <a:gd name="T71" fmla="*/ 1422082 h 1836737"/>
                <a:gd name="T72" fmla="*/ 54684 w 2160587"/>
                <a:gd name="T73" fmla="*/ 1370330 h 1836737"/>
                <a:gd name="T74" fmla="*/ 127808 w 2160587"/>
                <a:gd name="T75" fmla="*/ 1384617 h 1836737"/>
                <a:gd name="T76" fmla="*/ 121767 w 2160587"/>
                <a:gd name="T77" fmla="*/ 850265 h 1836737"/>
                <a:gd name="T78" fmla="*/ 47689 w 2160587"/>
                <a:gd name="T79" fmla="*/ 857250 h 1836737"/>
                <a:gd name="T80" fmla="*/ 1590 w 2160587"/>
                <a:gd name="T81" fmla="*/ 801052 h 1836737"/>
                <a:gd name="T82" fmla="*/ 17804 w 2160587"/>
                <a:gd name="T83" fmla="*/ 422275 h 1836737"/>
                <a:gd name="T84" fmla="*/ 1080293 w 2160587"/>
                <a:gd name="T85" fmla="*/ 0 h 1836737"/>
                <a:gd name="T86" fmla="*/ 1229746 w 2160587"/>
                <a:gd name="T87" fmla="*/ 38797 h 1836737"/>
                <a:gd name="T88" fmla="*/ 1340086 w 2160587"/>
                <a:gd name="T89" fmla="*/ 139925 h 1836737"/>
                <a:gd name="T90" fmla="*/ 1392235 w 2160587"/>
                <a:gd name="T91" fmla="*/ 284302 h 1836737"/>
                <a:gd name="T92" fmla="*/ 1370930 w 2160587"/>
                <a:gd name="T93" fmla="*/ 372073 h 1836737"/>
                <a:gd name="T94" fmla="*/ 1299702 w 2160587"/>
                <a:gd name="T95" fmla="*/ 393698 h 1836737"/>
                <a:gd name="T96" fmla="*/ 1243101 w 2160587"/>
                <a:gd name="T97" fmla="*/ 347268 h 1836737"/>
                <a:gd name="T98" fmla="*/ 1230064 w 2160587"/>
                <a:gd name="T99" fmla="*/ 269355 h 1836737"/>
                <a:gd name="T100" fmla="*/ 1191270 w 2160587"/>
                <a:gd name="T101" fmla="*/ 204163 h 1836737"/>
                <a:gd name="T102" fmla="*/ 1126719 w 2160587"/>
                <a:gd name="T103" fmla="*/ 164412 h 1836737"/>
                <a:gd name="T104" fmla="*/ 1048495 w 2160587"/>
                <a:gd name="T105" fmla="*/ 160277 h 1836737"/>
                <a:gd name="T106" fmla="*/ 980447 w 2160587"/>
                <a:gd name="T107" fmla="*/ 193669 h 1836737"/>
                <a:gd name="T108" fmla="*/ 935611 w 2160587"/>
                <a:gd name="T109" fmla="*/ 254409 h 1836737"/>
                <a:gd name="T110" fmla="*/ 921620 w 2160587"/>
                <a:gd name="T111" fmla="*/ 332322 h 1836737"/>
                <a:gd name="T112" fmla="*/ 875512 w 2160587"/>
                <a:gd name="T113" fmla="*/ 388928 h 1836737"/>
                <a:gd name="T114" fmla="*/ 801422 w 2160587"/>
                <a:gd name="T115" fmla="*/ 381613 h 1836737"/>
                <a:gd name="T116" fmla="*/ 766762 w 2160587"/>
                <a:gd name="T117" fmla="*/ 316421 h 1836737"/>
                <a:gd name="T118" fmla="*/ 804602 w 2160587"/>
                <a:gd name="T119" fmla="*/ 166002 h 1836737"/>
                <a:gd name="T120" fmla="*/ 905085 w 2160587"/>
                <a:gd name="T121" fmla="*/ 54698 h 1836737"/>
                <a:gd name="T122" fmla="*/ 1048177 w 2160587"/>
                <a:gd name="T123" fmla="*/ 2226 h 1836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0587" h="1836737">
                  <a:moveTo>
                    <a:pt x="2003954" y="1667985"/>
                  </a:moveTo>
                  <a:lnTo>
                    <a:pt x="2003431" y="1669097"/>
                  </a:lnTo>
                  <a:lnTo>
                    <a:pt x="2000893" y="1674812"/>
                  </a:lnTo>
                  <a:lnTo>
                    <a:pt x="1997719" y="1679892"/>
                  </a:lnTo>
                  <a:lnTo>
                    <a:pt x="2003954" y="1679892"/>
                  </a:lnTo>
                  <a:lnTo>
                    <a:pt x="2003954" y="1667985"/>
                  </a:lnTo>
                  <a:close/>
                  <a:moveTo>
                    <a:pt x="156421" y="1666510"/>
                  </a:moveTo>
                  <a:lnTo>
                    <a:pt x="156421" y="1679892"/>
                  </a:lnTo>
                  <a:lnTo>
                    <a:pt x="163502" y="1679892"/>
                  </a:lnTo>
                  <a:lnTo>
                    <a:pt x="160329" y="1674812"/>
                  </a:lnTo>
                  <a:lnTo>
                    <a:pt x="157790" y="1669097"/>
                  </a:lnTo>
                  <a:lnTo>
                    <a:pt x="156421" y="1666510"/>
                  </a:lnTo>
                  <a:close/>
                  <a:moveTo>
                    <a:pt x="1080293" y="830262"/>
                  </a:moveTo>
                  <a:lnTo>
                    <a:pt x="1088218" y="830580"/>
                  </a:lnTo>
                  <a:lnTo>
                    <a:pt x="1095826" y="831851"/>
                  </a:lnTo>
                  <a:lnTo>
                    <a:pt x="1103116" y="833758"/>
                  </a:lnTo>
                  <a:lnTo>
                    <a:pt x="1110724" y="836301"/>
                  </a:lnTo>
                  <a:lnTo>
                    <a:pt x="1117380" y="839797"/>
                  </a:lnTo>
                  <a:lnTo>
                    <a:pt x="1123720" y="843293"/>
                  </a:lnTo>
                  <a:lnTo>
                    <a:pt x="1129743" y="848061"/>
                  </a:lnTo>
                  <a:lnTo>
                    <a:pt x="1135448" y="853464"/>
                  </a:lnTo>
                  <a:lnTo>
                    <a:pt x="1140520" y="858868"/>
                  </a:lnTo>
                  <a:lnTo>
                    <a:pt x="1144958" y="864907"/>
                  </a:lnTo>
                  <a:lnTo>
                    <a:pt x="1148762" y="871264"/>
                  </a:lnTo>
                  <a:lnTo>
                    <a:pt x="1151931" y="877939"/>
                  </a:lnTo>
                  <a:lnTo>
                    <a:pt x="1154784" y="885249"/>
                  </a:lnTo>
                  <a:lnTo>
                    <a:pt x="1156686" y="892559"/>
                  </a:lnTo>
                  <a:lnTo>
                    <a:pt x="1157954" y="900506"/>
                  </a:lnTo>
                  <a:lnTo>
                    <a:pt x="1158271" y="908452"/>
                  </a:lnTo>
                  <a:lnTo>
                    <a:pt x="1158271" y="1043536"/>
                  </a:lnTo>
                  <a:lnTo>
                    <a:pt x="1292988" y="1043536"/>
                  </a:lnTo>
                  <a:lnTo>
                    <a:pt x="1301230" y="1044172"/>
                  </a:lnTo>
                  <a:lnTo>
                    <a:pt x="1308838" y="1045125"/>
                  </a:lnTo>
                  <a:lnTo>
                    <a:pt x="1316445" y="1047350"/>
                  </a:lnTo>
                  <a:lnTo>
                    <a:pt x="1323419" y="1049893"/>
                  </a:lnTo>
                  <a:lnTo>
                    <a:pt x="1330392" y="1053071"/>
                  </a:lnTo>
                  <a:lnTo>
                    <a:pt x="1337049" y="1057203"/>
                  </a:lnTo>
                  <a:lnTo>
                    <a:pt x="1343072" y="1061653"/>
                  </a:lnTo>
                  <a:lnTo>
                    <a:pt x="1348460" y="1066739"/>
                  </a:lnTo>
                  <a:lnTo>
                    <a:pt x="1353532" y="1072142"/>
                  </a:lnTo>
                  <a:lnTo>
                    <a:pt x="1357970" y="1078181"/>
                  </a:lnTo>
                  <a:lnTo>
                    <a:pt x="1362091" y="1084856"/>
                  </a:lnTo>
                  <a:lnTo>
                    <a:pt x="1365260" y="1091849"/>
                  </a:lnTo>
                  <a:lnTo>
                    <a:pt x="1367796" y="1098841"/>
                  </a:lnTo>
                  <a:lnTo>
                    <a:pt x="1370015" y="1106469"/>
                  </a:lnTo>
                  <a:lnTo>
                    <a:pt x="1370966" y="1114416"/>
                  </a:lnTo>
                  <a:lnTo>
                    <a:pt x="1371600" y="1122362"/>
                  </a:lnTo>
                  <a:lnTo>
                    <a:pt x="1370966" y="1130308"/>
                  </a:lnTo>
                  <a:lnTo>
                    <a:pt x="1370015" y="1138254"/>
                  </a:lnTo>
                  <a:lnTo>
                    <a:pt x="1367796" y="1145247"/>
                  </a:lnTo>
                  <a:lnTo>
                    <a:pt x="1365260" y="1152875"/>
                  </a:lnTo>
                  <a:lnTo>
                    <a:pt x="1362091" y="1159550"/>
                  </a:lnTo>
                  <a:lnTo>
                    <a:pt x="1357970" y="1165907"/>
                  </a:lnTo>
                  <a:lnTo>
                    <a:pt x="1353532" y="1171946"/>
                  </a:lnTo>
                  <a:lnTo>
                    <a:pt x="1348460" y="1177667"/>
                  </a:lnTo>
                  <a:lnTo>
                    <a:pt x="1343072" y="1182752"/>
                  </a:lnTo>
                  <a:lnTo>
                    <a:pt x="1337049" y="1187202"/>
                  </a:lnTo>
                  <a:lnTo>
                    <a:pt x="1330392" y="1191016"/>
                  </a:lnTo>
                  <a:lnTo>
                    <a:pt x="1323419" y="1194195"/>
                  </a:lnTo>
                  <a:lnTo>
                    <a:pt x="1316445" y="1197055"/>
                  </a:lnTo>
                  <a:lnTo>
                    <a:pt x="1308838" y="1198963"/>
                  </a:lnTo>
                  <a:lnTo>
                    <a:pt x="1301230" y="1200234"/>
                  </a:lnTo>
                  <a:lnTo>
                    <a:pt x="1292988" y="1200552"/>
                  </a:lnTo>
                  <a:lnTo>
                    <a:pt x="1158271" y="1200552"/>
                  </a:lnTo>
                  <a:lnTo>
                    <a:pt x="1158271" y="1335636"/>
                  </a:lnTo>
                  <a:lnTo>
                    <a:pt x="1157954" y="1343900"/>
                  </a:lnTo>
                  <a:lnTo>
                    <a:pt x="1156686" y="1351528"/>
                  </a:lnTo>
                  <a:lnTo>
                    <a:pt x="1154784" y="1359157"/>
                  </a:lnTo>
                  <a:lnTo>
                    <a:pt x="1151931" y="1366149"/>
                  </a:lnTo>
                  <a:lnTo>
                    <a:pt x="1148762" y="1373142"/>
                  </a:lnTo>
                  <a:lnTo>
                    <a:pt x="1144958" y="1379817"/>
                  </a:lnTo>
                  <a:lnTo>
                    <a:pt x="1140520" y="1385856"/>
                  </a:lnTo>
                  <a:lnTo>
                    <a:pt x="1135448" y="1391259"/>
                  </a:lnTo>
                  <a:lnTo>
                    <a:pt x="1129743" y="1396345"/>
                  </a:lnTo>
                  <a:lnTo>
                    <a:pt x="1123720" y="1400795"/>
                  </a:lnTo>
                  <a:lnTo>
                    <a:pt x="1117380" y="1404927"/>
                  </a:lnTo>
                  <a:lnTo>
                    <a:pt x="1110724" y="1408105"/>
                  </a:lnTo>
                  <a:lnTo>
                    <a:pt x="1103116" y="1410648"/>
                  </a:lnTo>
                  <a:lnTo>
                    <a:pt x="1095826" y="1412873"/>
                  </a:lnTo>
                  <a:lnTo>
                    <a:pt x="1088218" y="1413827"/>
                  </a:lnTo>
                  <a:lnTo>
                    <a:pt x="1080293" y="1414462"/>
                  </a:lnTo>
                  <a:lnTo>
                    <a:pt x="1072369" y="1413827"/>
                  </a:lnTo>
                  <a:lnTo>
                    <a:pt x="1064444" y="1412873"/>
                  </a:lnTo>
                  <a:lnTo>
                    <a:pt x="1056837" y="1410648"/>
                  </a:lnTo>
                  <a:lnTo>
                    <a:pt x="1049863" y="1408105"/>
                  </a:lnTo>
                  <a:lnTo>
                    <a:pt x="1043207" y="1404927"/>
                  </a:lnTo>
                  <a:lnTo>
                    <a:pt x="1036233" y="1400795"/>
                  </a:lnTo>
                  <a:lnTo>
                    <a:pt x="1030527" y="1396345"/>
                  </a:lnTo>
                  <a:lnTo>
                    <a:pt x="1024822" y="1391259"/>
                  </a:lnTo>
                  <a:lnTo>
                    <a:pt x="1019750" y="1385856"/>
                  </a:lnTo>
                  <a:lnTo>
                    <a:pt x="1015312" y="1379817"/>
                  </a:lnTo>
                  <a:lnTo>
                    <a:pt x="1011508" y="1373142"/>
                  </a:lnTo>
                  <a:lnTo>
                    <a:pt x="1008339" y="1366149"/>
                  </a:lnTo>
                  <a:lnTo>
                    <a:pt x="1005486" y="1359157"/>
                  </a:lnTo>
                  <a:lnTo>
                    <a:pt x="1003584" y="1351528"/>
                  </a:lnTo>
                  <a:lnTo>
                    <a:pt x="1002316" y="1343900"/>
                  </a:lnTo>
                  <a:lnTo>
                    <a:pt x="1001999" y="1335636"/>
                  </a:lnTo>
                  <a:lnTo>
                    <a:pt x="1001999" y="1200552"/>
                  </a:lnTo>
                  <a:lnTo>
                    <a:pt x="867282" y="1200552"/>
                  </a:lnTo>
                  <a:lnTo>
                    <a:pt x="859357" y="1200234"/>
                  </a:lnTo>
                  <a:lnTo>
                    <a:pt x="851432" y="1198963"/>
                  </a:lnTo>
                  <a:lnTo>
                    <a:pt x="843825" y="1197055"/>
                  </a:lnTo>
                  <a:lnTo>
                    <a:pt x="836534" y="1194195"/>
                  </a:lnTo>
                  <a:lnTo>
                    <a:pt x="829878" y="1191016"/>
                  </a:lnTo>
                  <a:lnTo>
                    <a:pt x="823538" y="1187202"/>
                  </a:lnTo>
                  <a:lnTo>
                    <a:pt x="817515" y="1182752"/>
                  </a:lnTo>
                  <a:lnTo>
                    <a:pt x="812127" y="1177667"/>
                  </a:lnTo>
                  <a:lnTo>
                    <a:pt x="807055" y="1171946"/>
                  </a:lnTo>
                  <a:lnTo>
                    <a:pt x="802300" y="1165907"/>
                  </a:lnTo>
                  <a:lnTo>
                    <a:pt x="798496" y="1159550"/>
                  </a:lnTo>
                  <a:lnTo>
                    <a:pt x="795010" y="1152875"/>
                  </a:lnTo>
                  <a:lnTo>
                    <a:pt x="792791" y="1145247"/>
                  </a:lnTo>
                  <a:lnTo>
                    <a:pt x="790572" y="1138254"/>
                  </a:lnTo>
                  <a:lnTo>
                    <a:pt x="789621" y="1130308"/>
                  </a:lnTo>
                  <a:lnTo>
                    <a:pt x="788987" y="1122362"/>
                  </a:lnTo>
                  <a:lnTo>
                    <a:pt x="789621" y="1114416"/>
                  </a:lnTo>
                  <a:lnTo>
                    <a:pt x="790572" y="1106469"/>
                  </a:lnTo>
                  <a:lnTo>
                    <a:pt x="792791" y="1098841"/>
                  </a:lnTo>
                  <a:lnTo>
                    <a:pt x="795010" y="1091849"/>
                  </a:lnTo>
                  <a:lnTo>
                    <a:pt x="798496" y="1084856"/>
                  </a:lnTo>
                  <a:lnTo>
                    <a:pt x="802300" y="1078181"/>
                  </a:lnTo>
                  <a:lnTo>
                    <a:pt x="807055" y="1072142"/>
                  </a:lnTo>
                  <a:lnTo>
                    <a:pt x="812127" y="1066739"/>
                  </a:lnTo>
                  <a:lnTo>
                    <a:pt x="817515" y="1061653"/>
                  </a:lnTo>
                  <a:lnTo>
                    <a:pt x="823538" y="1057203"/>
                  </a:lnTo>
                  <a:lnTo>
                    <a:pt x="829878" y="1053071"/>
                  </a:lnTo>
                  <a:lnTo>
                    <a:pt x="836534" y="1049893"/>
                  </a:lnTo>
                  <a:lnTo>
                    <a:pt x="843825" y="1047350"/>
                  </a:lnTo>
                  <a:lnTo>
                    <a:pt x="851432" y="1045125"/>
                  </a:lnTo>
                  <a:lnTo>
                    <a:pt x="859357" y="1044172"/>
                  </a:lnTo>
                  <a:lnTo>
                    <a:pt x="867282" y="1043536"/>
                  </a:lnTo>
                  <a:lnTo>
                    <a:pt x="1001999" y="1043536"/>
                  </a:lnTo>
                  <a:lnTo>
                    <a:pt x="1001999" y="908452"/>
                  </a:lnTo>
                  <a:lnTo>
                    <a:pt x="1002316" y="900506"/>
                  </a:lnTo>
                  <a:lnTo>
                    <a:pt x="1003584" y="892559"/>
                  </a:lnTo>
                  <a:lnTo>
                    <a:pt x="1005486" y="885249"/>
                  </a:lnTo>
                  <a:lnTo>
                    <a:pt x="1008339" y="877939"/>
                  </a:lnTo>
                  <a:lnTo>
                    <a:pt x="1011508" y="871264"/>
                  </a:lnTo>
                  <a:lnTo>
                    <a:pt x="1015312" y="864907"/>
                  </a:lnTo>
                  <a:lnTo>
                    <a:pt x="1019750" y="858868"/>
                  </a:lnTo>
                  <a:lnTo>
                    <a:pt x="1024822" y="853464"/>
                  </a:lnTo>
                  <a:lnTo>
                    <a:pt x="1030527" y="848061"/>
                  </a:lnTo>
                  <a:lnTo>
                    <a:pt x="1036233" y="843293"/>
                  </a:lnTo>
                  <a:lnTo>
                    <a:pt x="1043207" y="839797"/>
                  </a:lnTo>
                  <a:lnTo>
                    <a:pt x="1049863" y="836301"/>
                  </a:lnTo>
                  <a:lnTo>
                    <a:pt x="1056837" y="833758"/>
                  </a:lnTo>
                  <a:lnTo>
                    <a:pt x="1064444" y="831851"/>
                  </a:lnTo>
                  <a:lnTo>
                    <a:pt x="1072369" y="830580"/>
                  </a:lnTo>
                  <a:lnTo>
                    <a:pt x="1080293" y="830262"/>
                  </a:lnTo>
                  <a:close/>
                  <a:moveTo>
                    <a:pt x="301227" y="646747"/>
                  </a:moveTo>
                  <a:lnTo>
                    <a:pt x="301227" y="1584642"/>
                  </a:lnTo>
                  <a:lnTo>
                    <a:pt x="1859994" y="1584642"/>
                  </a:lnTo>
                  <a:lnTo>
                    <a:pt x="1859994" y="646747"/>
                  </a:lnTo>
                  <a:lnTo>
                    <a:pt x="301227" y="646747"/>
                  </a:lnTo>
                  <a:close/>
                  <a:moveTo>
                    <a:pt x="1997005" y="550545"/>
                  </a:moveTo>
                  <a:lnTo>
                    <a:pt x="1997719" y="551497"/>
                  </a:lnTo>
                  <a:lnTo>
                    <a:pt x="2000893" y="557212"/>
                  </a:lnTo>
                  <a:lnTo>
                    <a:pt x="2003431" y="562609"/>
                  </a:lnTo>
                  <a:lnTo>
                    <a:pt x="2003954" y="563786"/>
                  </a:lnTo>
                  <a:lnTo>
                    <a:pt x="2003954" y="550545"/>
                  </a:lnTo>
                  <a:lnTo>
                    <a:pt x="1997005" y="550545"/>
                  </a:lnTo>
                  <a:close/>
                  <a:moveTo>
                    <a:pt x="156421" y="550545"/>
                  </a:moveTo>
                  <a:lnTo>
                    <a:pt x="156421" y="565349"/>
                  </a:lnTo>
                  <a:lnTo>
                    <a:pt x="157790" y="562609"/>
                  </a:lnTo>
                  <a:lnTo>
                    <a:pt x="160329" y="557212"/>
                  </a:lnTo>
                  <a:lnTo>
                    <a:pt x="163502" y="551497"/>
                  </a:lnTo>
                  <a:lnTo>
                    <a:pt x="164097" y="550545"/>
                  </a:lnTo>
                  <a:lnTo>
                    <a:pt x="156421" y="550545"/>
                  </a:lnTo>
                  <a:close/>
                  <a:moveTo>
                    <a:pt x="78211" y="393700"/>
                  </a:moveTo>
                  <a:lnTo>
                    <a:pt x="391689" y="393700"/>
                  </a:lnTo>
                  <a:lnTo>
                    <a:pt x="399638" y="394017"/>
                  </a:lnTo>
                  <a:lnTo>
                    <a:pt x="407586" y="395287"/>
                  </a:lnTo>
                  <a:lnTo>
                    <a:pt x="415216" y="397192"/>
                  </a:lnTo>
                  <a:lnTo>
                    <a:pt x="422211" y="400050"/>
                  </a:lnTo>
                  <a:lnTo>
                    <a:pt x="428887" y="403225"/>
                  </a:lnTo>
                  <a:lnTo>
                    <a:pt x="435246" y="407352"/>
                  </a:lnTo>
                  <a:lnTo>
                    <a:pt x="441286" y="411480"/>
                  </a:lnTo>
                  <a:lnTo>
                    <a:pt x="447009" y="416877"/>
                  </a:lnTo>
                  <a:lnTo>
                    <a:pt x="452096" y="422275"/>
                  </a:lnTo>
                  <a:lnTo>
                    <a:pt x="456865" y="428307"/>
                  </a:lnTo>
                  <a:lnTo>
                    <a:pt x="460362" y="434657"/>
                  </a:lnTo>
                  <a:lnTo>
                    <a:pt x="463859" y="441325"/>
                  </a:lnTo>
                  <a:lnTo>
                    <a:pt x="466403" y="448945"/>
                  </a:lnTo>
                  <a:lnTo>
                    <a:pt x="468310" y="456565"/>
                  </a:lnTo>
                  <a:lnTo>
                    <a:pt x="469582" y="463867"/>
                  </a:lnTo>
                  <a:lnTo>
                    <a:pt x="469900" y="471805"/>
                  </a:lnTo>
                  <a:lnTo>
                    <a:pt x="469582" y="479742"/>
                  </a:lnTo>
                  <a:lnTo>
                    <a:pt x="468310" y="487680"/>
                  </a:lnTo>
                  <a:lnTo>
                    <a:pt x="467595" y="490537"/>
                  </a:lnTo>
                  <a:lnTo>
                    <a:pt x="1692991" y="490537"/>
                  </a:lnTo>
                  <a:lnTo>
                    <a:pt x="1692276" y="487680"/>
                  </a:lnTo>
                  <a:lnTo>
                    <a:pt x="1691005" y="479742"/>
                  </a:lnTo>
                  <a:lnTo>
                    <a:pt x="1690687" y="471805"/>
                  </a:lnTo>
                  <a:lnTo>
                    <a:pt x="1691005" y="463867"/>
                  </a:lnTo>
                  <a:lnTo>
                    <a:pt x="1692276" y="456565"/>
                  </a:lnTo>
                  <a:lnTo>
                    <a:pt x="1694182" y="448945"/>
                  </a:lnTo>
                  <a:lnTo>
                    <a:pt x="1697041" y="441325"/>
                  </a:lnTo>
                  <a:lnTo>
                    <a:pt x="1700218" y="434657"/>
                  </a:lnTo>
                  <a:lnTo>
                    <a:pt x="1704031" y="428307"/>
                  </a:lnTo>
                  <a:lnTo>
                    <a:pt x="1708479" y="422275"/>
                  </a:lnTo>
                  <a:lnTo>
                    <a:pt x="1713562" y="416877"/>
                  </a:lnTo>
                  <a:lnTo>
                    <a:pt x="1719281" y="411480"/>
                  </a:lnTo>
                  <a:lnTo>
                    <a:pt x="1725000" y="407352"/>
                  </a:lnTo>
                  <a:lnTo>
                    <a:pt x="1731354" y="403225"/>
                  </a:lnTo>
                  <a:lnTo>
                    <a:pt x="1738662" y="400050"/>
                  </a:lnTo>
                  <a:lnTo>
                    <a:pt x="1745652" y="397192"/>
                  </a:lnTo>
                  <a:lnTo>
                    <a:pt x="1753277" y="395287"/>
                  </a:lnTo>
                  <a:lnTo>
                    <a:pt x="1760902" y="394017"/>
                  </a:lnTo>
                  <a:lnTo>
                    <a:pt x="1768845" y="393700"/>
                  </a:lnTo>
                  <a:lnTo>
                    <a:pt x="2082429" y="393700"/>
                  </a:lnTo>
                  <a:lnTo>
                    <a:pt x="2090372" y="394017"/>
                  </a:lnTo>
                  <a:lnTo>
                    <a:pt x="2097997" y="395287"/>
                  </a:lnTo>
                  <a:lnTo>
                    <a:pt x="2105622" y="397192"/>
                  </a:lnTo>
                  <a:lnTo>
                    <a:pt x="2112612" y="400050"/>
                  </a:lnTo>
                  <a:lnTo>
                    <a:pt x="2119920" y="403225"/>
                  </a:lnTo>
                  <a:lnTo>
                    <a:pt x="2126274" y="407352"/>
                  </a:lnTo>
                  <a:lnTo>
                    <a:pt x="2131993" y="411480"/>
                  </a:lnTo>
                  <a:lnTo>
                    <a:pt x="2137712" y="416877"/>
                  </a:lnTo>
                  <a:lnTo>
                    <a:pt x="2142795" y="422275"/>
                  </a:lnTo>
                  <a:lnTo>
                    <a:pt x="2147243" y="428307"/>
                  </a:lnTo>
                  <a:lnTo>
                    <a:pt x="2151056" y="434657"/>
                  </a:lnTo>
                  <a:lnTo>
                    <a:pt x="2154233" y="441325"/>
                  </a:lnTo>
                  <a:lnTo>
                    <a:pt x="2157092" y="448945"/>
                  </a:lnTo>
                  <a:lnTo>
                    <a:pt x="2158998" y="456565"/>
                  </a:lnTo>
                  <a:lnTo>
                    <a:pt x="2160269" y="463867"/>
                  </a:lnTo>
                  <a:lnTo>
                    <a:pt x="2160587" y="471805"/>
                  </a:lnTo>
                  <a:lnTo>
                    <a:pt x="2160587" y="785177"/>
                  </a:lnTo>
                  <a:lnTo>
                    <a:pt x="2160269" y="793432"/>
                  </a:lnTo>
                  <a:lnTo>
                    <a:pt x="2158998" y="801052"/>
                  </a:lnTo>
                  <a:lnTo>
                    <a:pt x="2157092" y="808355"/>
                  </a:lnTo>
                  <a:lnTo>
                    <a:pt x="2154233" y="815657"/>
                  </a:lnTo>
                  <a:lnTo>
                    <a:pt x="2151056" y="822642"/>
                  </a:lnTo>
                  <a:lnTo>
                    <a:pt x="2147243" y="828992"/>
                  </a:lnTo>
                  <a:lnTo>
                    <a:pt x="2142795" y="835025"/>
                  </a:lnTo>
                  <a:lnTo>
                    <a:pt x="2137712" y="840740"/>
                  </a:lnTo>
                  <a:lnTo>
                    <a:pt x="2131993" y="845820"/>
                  </a:lnTo>
                  <a:lnTo>
                    <a:pt x="2126274" y="850265"/>
                  </a:lnTo>
                  <a:lnTo>
                    <a:pt x="2119920" y="854075"/>
                  </a:lnTo>
                  <a:lnTo>
                    <a:pt x="2112612" y="857250"/>
                  </a:lnTo>
                  <a:lnTo>
                    <a:pt x="2105622" y="860107"/>
                  </a:lnTo>
                  <a:lnTo>
                    <a:pt x="2097997" y="862012"/>
                  </a:lnTo>
                  <a:lnTo>
                    <a:pt x="2090372" y="863282"/>
                  </a:lnTo>
                  <a:lnTo>
                    <a:pt x="2082429" y="863600"/>
                  </a:lnTo>
                  <a:lnTo>
                    <a:pt x="2074169" y="863282"/>
                  </a:lnTo>
                  <a:lnTo>
                    <a:pt x="2066543" y="862012"/>
                  </a:lnTo>
                  <a:lnTo>
                    <a:pt x="2058918" y="860107"/>
                  </a:lnTo>
                  <a:lnTo>
                    <a:pt x="2051929" y="857250"/>
                  </a:lnTo>
                  <a:lnTo>
                    <a:pt x="2045257" y="854075"/>
                  </a:lnTo>
                  <a:lnTo>
                    <a:pt x="2038267" y="850265"/>
                  </a:lnTo>
                  <a:lnTo>
                    <a:pt x="2032548" y="845820"/>
                  </a:lnTo>
                  <a:lnTo>
                    <a:pt x="2026829" y="840740"/>
                  </a:lnTo>
                  <a:lnTo>
                    <a:pt x="2021746" y="835025"/>
                  </a:lnTo>
                  <a:lnTo>
                    <a:pt x="2017298" y="828992"/>
                  </a:lnTo>
                  <a:lnTo>
                    <a:pt x="2016125" y="827039"/>
                  </a:lnTo>
                  <a:lnTo>
                    <a:pt x="2016125" y="1403398"/>
                  </a:lnTo>
                  <a:lnTo>
                    <a:pt x="2017298" y="1401445"/>
                  </a:lnTo>
                  <a:lnTo>
                    <a:pt x="2021746" y="1395412"/>
                  </a:lnTo>
                  <a:lnTo>
                    <a:pt x="2026829" y="1390015"/>
                  </a:lnTo>
                  <a:lnTo>
                    <a:pt x="2032548" y="1384617"/>
                  </a:lnTo>
                  <a:lnTo>
                    <a:pt x="2038267" y="1380490"/>
                  </a:lnTo>
                  <a:lnTo>
                    <a:pt x="2045257" y="1376362"/>
                  </a:lnTo>
                  <a:lnTo>
                    <a:pt x="2051929" y="1373187"/>
                  </a:lnTo>
                  <a:lnTo>
                    <a:pt x="2058918" y="1370330"/>
                  </a:lnTo>
                  <a:lnTo>
                    <a:pt x="2066543" y="1368425"/>
                  </a:lnTo>
                  <a:lnTo>
                    <a:pt x="2074169" y="1367155"/>
                  </a:lnTo>
                  <a:lnTo>
                    <a:pt x="2082429" y="1366837"/>
                  </a:lnTo>
                  <a:lnTo>
                    <a:pt x="2090372" y="1367155"/>
                  </a:lnTo>
                  <a:lnTo>
                    <a:pt x="2097997" y="1368425"/>
                  </a:lnTo>
                  <a:lnTo>
                    <a:pt x="2105622" y="1370330"/>
                  </a:lnTo>
                  <a:lnTo>
                    <a:pt x="2112612" y="1373187"/>
                  </a:lnTo>
                  <a:lnTo>
                    <a:pt x="2119920" y="1376362"/>
                  </a:lnTo>
                  <a:lnTo>
                    <a:pt x="2126274" y="1380490"/>
                  </a:lnTo>
                  <a:lnTo>
                    <a:pt x="2131993" y="1384617"/>
                  </a:lnTo>
                  <a:lnTo>
                    <a:pt x="2137712" y="1390015"/>
                  </a:lnTo>
                  <a:lnTo>
                    <a:pt x="2142795" y="1395412"/>
                  </a:lnTo>
                  <a:lnTo>
                    <a:pt x="2147243" y="1401445"/>
                  </a:lnTo>
                  <a:lnTo>
                    <a:pt x="2151056" y="1407795"/>
                  </a:lnTo>
                  <a:lnTo>
                    <a:pt x="2154233" y="1414462"/>
                  </a:lnTo>
                  <a:lnTo>
                    <a:pt x="2157092" y="1422082"/>
                  </a:lnTo>
                  <a:lnTo>
                    <a:pt x="2158998" y="1429702"/>
                  </a:lnTo>
                  <a:lnTo>
                    <a:pt x="2160269" y="1437005"/>
                  </a:lnTo>
                  <a:lnTo>
                    <a:pt x="2160587" y="1444942"/>
                  </a:lnTo>
                  <a:lnTo>
                    <a:pt x="2160587" y="1758315"/>
                  </a:lnTo>
                  <a:lnTo>
                    <a:pt x="2160269" y="1766570"/>
                  </a:lnTo>
                  <a:lnTo>
                    <a:pt x="2158998" y="1774190"/>
                  </a:lnTo>
                  <a:lnTo>
                    <a:pt x="2157092" y="1781492"/>
                  </a:lnTo>
                  <a:lnTo>
                    <a:pt x="2154233" y="1788795"/>
                  </a:lnTo>
                  <a:lnTo>
                    <a:pt x="2151056" y="1795462"/>
                  </a:lnTo>
                  <a:lnTo>
                    <a:pt x="2147243" y="1802130"/>
                  </a:lnTo>
                  <a:lnTo>
                    <a:pt x="2142795" y="1808162"/>
                  </a:lnTo>
                  <a:lnTo>
                    <a:pt x="2137712" y="1813877"/>
                  </a:lnTo>
                  <a:lnTo>
                    <a:pt x="2131993" y="1818957"/>
                  </a:lnTo>
                  <a:lnTo>
                    <a:pt x="2126274" y="1823402"/>
                  </a:lnTo>
                  <a:lnTo>
                    <a:pt x="2119920" y="1827212"/>
                  </a:lnTo>
                  <a:lnTo>
                    <a:pt x="2112612" y="1830387"/>
                  </a:lnTo>
                  <a:lnTo>
                    <a:pt x="2105622" y="1833245"/>
                  </a:lnTo>
                  <a:lnTo>
                    <a:pt x="2097997" y="1835150"/>
                  </a:lnTo>
                  <a:lnTo>
                    <a:pt x="2090372" y="1836420"/>
                  </a:lnTo>
                  <a:lnTo>
                    <a:pt x="2082429" y="1836737"/>
                  </a:lnTo>
                  <a:lnTo>
                    <a:pt x="1768845" y="1836737"/>
                  </a:lnTo>
                  <a:lnTo>
                    <a:pt x="1760902" y="1836420"/>
                  </a:lnTo>
                  <a:lnTo>
                    <a:pt x="1753277" y="1835150"/>
                  </a:lnTo>
                  <a:lnTo>
                    <a:pt x="1745652" y="1833245"/>
                  </a:lnTo>
                  <a:lnTo>
                    <a:pt x="1738662" y="1830387"/>
                  </a:lnTo>
                  <a:lnTo>
                    <a:pt x="1731354" y="1827212"/>
                  </a:lnTo>
                  <a:lnTo>
                    <a:pt x="1725000" y="1823402"/>
                  </a:lnTo>
                  <a:lnTo>
                    <a:pt x="1719281" y="1818957"/>
                  </a:lnTo>
                  <a:lnTo>
                    <a:pt x="1713562" y="1813877"/>
                  </a:lnTo>
                  <a:lnTo>
                    <a:pt x="1708479" y="1808162"/>
                  </a:lnTo>
                  <a:lnTo>
                    <a:pt x="1704031" y="1802130"/>
                  </a:lnTo>
                  <a:lnTo>
                    <a:pt x="1700218" y="1795462"/>
                  </a:lnTo>
                  <a:lnTo>
                    <a:pt x="1697041" y="1788795"/>
                  </a:lnTo>
                  <a:lnTo>
                    <a:pt x="1694182" y="1781492"/>
                  </a:lnTo>
                  <a:lnTo>
                    <a:pt x="1692276" y="1774190"/>
                  </a:lnTo>
                  <a:lnTo>
                    <a:pt x="1691005" y="1766570"/>
                  </a:lnTo>
                  <a:lnTo>
                    <a:pt x="1690687" y="1758315"/>
                  </a:lnTo>
                  <a:lnTo>
                    <a:pt x="1691005" y="1750377"/>
                  </a:lnTo>
                  <a:lnTo>
                    <a:pt x="1692276" y="1742757"/>
                  </a:lnTo>
                  <a:lnTo>
                    <a:pt x="1692594" y="1741487"/>
                  </a:lnTo>
                  <a:lnTo>
                    <a:pt x="467992" y="1741487"/>
                  </a:lnTo>
                  <a:lnTo>
                    <a:pt x="468310" y="1742757"/>
                  </a:lnTo>
                  <a:lnTo>
                    <a:pt x="469582" y="1750377"/>
                  </a:lnTo>
                  <a:lnTo>
                    <a:pt x="469900" y="1758315"/>
                  </a:lnTo>
                  <a:lnTo>
                    <a:pt x="469582" y="1766570"/>
                  </a:lnTo>
                  <a:lnTo>
                    <a:pt x="468310" y="1774190"/>
                  </a:lnTo>
                  <a:lnTo>
                    <a:pt x="466403" y="1781492"/>
                  </a:lnTo>
                  <a:lnTo>
                    <a:pt x="463859" y="1788795"/>
                  </a:lnTo>
                  <a:lnTo>
                    <a:pt x="460362" y="1795462"/>
                  </a:lnTo>
                  <a:lnTo>
                    <a:pt x="456865" y="1802130"/>
                  </a:lnTo>
                  <a:lnTo>
                    <a:pt x="452096" y="1808162"/>
                  </a:lnTo>
                  <a:lnTo>
                    <a:pt x="447009" y="1813877"/>
                  </a:lnTo>
                  <a:lnTo>
                    <a:pt x="441286" y="1818957"/>
                  </a:lnTo>
                  <a:lnTo>
                    <a:pt x="435246" y="1823402"/>
                  </a:lnTo>
                  <a:lnTo>
                    <a:pt x="428887" y="1827212"/>
                  </a:lnTo>
                  <a:lnTo>
                    <a:pt x="422211" y="1830387"/>
                  </a:lnTo>
                  <a:lnTo>
                    <a:pt x="415216" y="1833245"/>
                  </a:lnTo>
                  <a:lnTo>
                    <a:pt x="407586" y="1835150"/>
                  </a:lnTo>
                  <a:lnTo>
                    <a:pt x="399638" y="1836420"/>
                  </a:lnTo>
                  <a:lnTo>
                    <a:pt x="391689" y="1836737"/>
                  </a:lnTo>
                  <a:lnTo>
                    <a:pt x="78211" y="1836737"/>
                  </a:lnTo>
                  <a:lnTo>
                    <a:pt x="70262" y="1836420"/>
                  </a:lnTo>
                  <a:lnTo>
                    <a:pt x="62314" y="1835150"/>
                  </a:lnTo>
                  <a:lnTo>
                    <a:pt x="54684" y="1833245"/>
                  </a:lnTo>
                  <a:lnTo>
                    <a:pt x="47689" y="1830387"/>
                  </a:lnTo>
                  <a:lnTo>
                    <a:pt x="40695" y="1827212"/>
                  </a:lnTo>
                  <a:lnTo>
                    <a:pt x="34018" y="1823402"/>
                  </a:lnTo>
                  <a:lnTo>
                    <a:pt x="27978" y="1818957"/>
                  </a:lnTo>
                  <a:lnTo>
                    <a:pt x="22573" y="1813877"/>
                  </a:lnTo>
                  <a:lnTo>
                    <a:pt x="17804" y="1808162"/>
                  </a:lnTo>
                  <a:lnTo>
                    <a:pt x="13035" y="1802130"/>
                  </a:lnTo>
                  <a:lnTo>
                    <a:pt x="8902" y="1795462"/>
                  </a:lnTo>
                  <a:lnTo>
                    <a:pt x="5723" y="1788795"/>
                  </a:lnTo>
                  <a:lnTo>
                    <a:pt x="3179" y="1781492"/>
                  </a:lnTo>
                  <a:lnTo>
                    <a:pt x="1590" y="1774190"/>
                  </a:lnTo>
                  <a:lnTo>
                    <a:pt x="318" y="1766570"/>
                  </a:lnTo>
                  <a:lnTo>
                    <a:pt x="0" y="1758315"/>
                  </a:lnTo>
                  <a:lnTo>
                    <a:pt x="0" y="1444942"/>
                  </a:lnTo>
                  <a:lnTo>
                    <a:pt x="318" y="1437005"/>
                  </a:lnTo>
                  <a:lnTo>
                    <a:pt x="1590" y="1429702"/>
                  </a:lnTo>
                  <a:lnTo>
                    <a:pt x="3179" y="1422082"/>
                  </a:lnTo>
                  <a:lnTo>
                    <a:pt x="5723" y="1414462"/>
                  </a:lnTo>
                  <a:lnTo>
                    <a:pt x="8902" y="1407795"/>
                  </a:lnTo>
                  <a:lnTo>
                    <a:pt x="13035" y="1401445"/>
                  </a:lnTo>
                  <a:lnTo>
                    <a:pt x="17804" y="1395412"/>
                  </a:lnTo>
                  <a:lnTo>
                    <a:pt x="22573" y="1390015"/>
                  </a:lnTo>
                  <a:lnTo>
                    <a:pt x="27978" y="1384617"/>
                  </a:lnTo>
                  <a:lnTo>
                    <a:pt x="34018" y="1380490"/>
                  </a:lnTo>
                  <a:lnTo>
                    <a:pt x="40695" y="1376362"/>
                  </a:lnTo>
                  <a:lnTo>
                    <a:pt x="47689" y="1373187"/>
                  </a:lnTo>
                  <a:lnTo>
                    <a:pt x="54684" y="1370330"/>
                  </a:lnTo>
                  <a:lnTo>
                    <a:pt x="62314" y="1368425"/>
                  </a:lnTo>
                  <a:lnTo>
                    <a:pt x="70262" y="1367155"/>
                  </a:lnTo>
                  <a:lnTo>
                    <a:pt x="78211" y="1366837"/>
                  </a:lnTo>
                  <a:lnTo>
                    <a:pt x="86159" y="1367155"/>
                  </a:lnTo>
                  <a:lnTo>
                    <a:pt x="94107" y="1368425"/>
                  </a:lnTo>
                  <a:lnTo>
                    <a:pt x="101102" y="1370330"/>
                  </a:lnTo>
                  <a:lnTo>
                    <a:pt x="108732" y="1373187"/>
                  </a:lnTo>
                  <a:lnTo>
                    <a:pt x="115408" y="1376362"/>
                  </a:lnTo>
                  <a:lnTo>
                    <a:pt x="121767" y="1380490"/>
                  </a:lnTo>
                  <a:lnTo>
                    <a:pt x="127808" y="1384617"/>
                  </a:lnTo>
                  <a:lnTo>
                    <a:pt x="133530" y="1390015"/>
                  </a:lnTo>
                  <a:lnTo>
                    <a:pt x="138617" y="1395412"/>
                  </a:lnTo>
                  <a:lnTo>
                    <a:pt x="143068" y="1401445"/>
                  </a:lnTo>
                  <a:lnTo>
                    <a:pt x="144462" y="1403765"/>
                  </a:lnTo>
                  <a:lnTo>
                    <a:pt x="144462" y="826672"/>
                  </a:lnTo>
                  <a:lnTo>
                    <a:pt x="143068" y="828992"/>
                  </a:lnTo>
                  <a:lnTo>
                    <a:pt x="138617" y="835025"/>
                  </a:lnTo>
                  <a:lnTo>
                    <a:pt x="133530" y="840740"/>
                  </a:lnTo>
                  <a:lnTo>
                    <a:pt x="127808" y="845820"/>
                  </a:lnTo>
                  <a:lnTo>
                    <a:pt x="121767" y="850265"/>
                  </a:lnTo>
                  <a:lnTo>
                    <a:pt x="115408" y="854075"/>
                  </a:lnTo>
                  <a:lnTo>
                    <a:pt x="108732" y="857250"/>
                  </a:lnTo>
                  <a:lnTo>
                    <a:pt x="101102" y="860107"/>
                  </a:lnTo>
                  <a:lnTo>
                    <a:pt x="94107" y="862012"/>
                  </a:lnTo>
                  <a:lnTo>
                    <a:pt x="86159" y="863282"/>
                  </a:lnTo>
                  <a:lnTo>
                    <a:pt x="78211" y="863600"/>
                  </a:lnTo>
                  <a:lnTo>
                    <a:pt x="70262" y="863282"/>
                  </a:lnTo>
                  <a:lnTo>
                    <a:pt x="62314" y="862012"/>
                  </a:lnTo>
                  <a:lnTo>
                    <a:pt x="54684" y="860107"/>
                  </a:lnTo>
                  <a:lnTo>
                    <a:pt x="47689" y="857250"/>
                  </a:lnTo>
                  <a:lnTo>
                    <a:pt x="40695" y="854075"/>
                  </a:lnTo>
                  <a:lnTo>
                    <a:pt x="34018" y="850265"/>
                  </a:lnTo>
                  <a:lnTo>
                    <a:pt x="27978" y="845820"/>
                  </a:lnTo>
                  <a:lnTo>
                    <a:pt x="22573" y="840740"/>
                  </a:lnTo>
                  <a:lnTo>
                    <a:pt x="17804" y="835025"/>
                  </a:lnTo>
                  <a:lnTo>
                    <a:pt x="13035" y="828992"/>
                  </a:lnTo>
                  <a:lnTo>
                    <a:pt x="8902" y="822642"/>
                  </a:lnTo>
                  <a:lnTo>
                    <a:pt x="5723" y="815657"/>
                  </a:lnTo>
                  <a:lnTo>
                    <a:pt x="3179" y="808355"/>
                  </a:lnTo>
                  <a:lnTo>
                    <a:pt x="1590" y="801052"/>
                  </a:lnTo>
                  <a:lnTo>
                    <a:pt x="318" y="793432"/>
                  </a:lnTo>
                  <a:lnTo>
                    <a:pt x="0" y="785177"/>
                  </a:lnTo>
                  <a:lnTo>
                    <a:pt x="0" y="471805"/>
                  </a:lnTo>
                  <a:lnTo>
                    <a:pt x="318" y="463867"/>
                  </a:lnTo>
                  <a:lnTo>
                    <a:pt x="1590" y="456565"/>
                  </a:lnTo>
                  <a:lnTo>
                    <a:pt x="3179" y="448945"/>
                  </a:lnTo>
                  <a:lnTo>
                    <a:pt x="5723" y="441325"/>
                  </a:lnTo>
                  <a:lnTo>
                    <a:pt x="8902" y="434657"/>
                  </a:lnTo>
                  <a:lnTo>
                    <a:pt x="13035" y="428307"/>
                  </a:lnTo>
                  <a:lnTo>
                    <a:pt x="17804" y="422275"/>
                  </a:lnTo>
                  <a:lnTo>
                    <a:pt x="22573" y="416877"/>
                  </a:lnTo>
                  <a:lnTo>
                    <a:pt x="27978" y="411480"/>
                  </a:lnTo>
                  <a:lnTo>
                    <a:pt x="34018" y="407352"/>
                  </a:lnTo>
                  <a:lnTo>
                    <a:pt x="40695" y="403225"/>
                  </a:lnTo>
                  <a:lnTo>
                    <a:pt x="47689" y="400050"/>
                  </a:lnTo>
                  <a:lnTo>
                    <a:pt x="54684" y="397192"/>
                  </a:lnTo>
                  <a:lnTo>
                    <a:pt x="62314" y="395287"/>
                  </a:lnTo>
                  <a:lnTo>
                    <a:pt x="70262" y="394017"/>
                  </a:lnTo>
                  <a:lnTo>
                    <a:pt x="78211" y="393700"/>
                  </a:lnTo>
                  <a:close/>
                  <a:moveTo>
                    <a:pt x="1080293" y="0"/>
                  </a:moveTo>
                  <a:lnTo>
                    <a:pt x="1096193" y="636"/>
                  </a:lnTo>
                  <a:lnTo>
                    <a:pt x="1112092" y="2226"/>
                  </a:lnTo>
                  <a:lnTo>
                    <a:pt x="1127991" y="4134"/>
                  </a:lnTo>
                  <a:lnTo>
                    <a:pt x="1142936" y="6996"/>
                  </a:lnTo>
                  <a:lnTo>
                    <a:pt x="1158517" y="10494"/>
                  </a:lnTo>
                  <a:lnTo>
                    <a:pt x="1173145" y="14310"/>
                  </a:lnTo>
                  <a:lnTo>
                    <a:pt x="1188090" y="19716"/>
                  </a:lnTo>
                  <a:lnTo>
                    <a:pt x="1202399" y="25123"/>
                  </a:lnTo>
                  <a:lnTo>
                    <a:pt x="1215754" y="31483"/>
                  </a:lnTo>
                  <a:lnTo>
                    <a:pt x="1229746" y="38797"/>
                  </a:lnTo>
                  <a:lnTo>
                    <a:pt x="1242783" y="46111"/>
                  </a:lnTo>
                  <a:lnTo>
                    <a:pt x="1255502" y="54698"/>
                  </a:lnTo>
                  <a:lnTo>
                    <a:pt x="1267904" y="63284"/>
                  </a:lnTo>
                  <a:lnTo>
                    <a:pt x="1279351" y="72506"/>
                  </a:lnTo>
                  <a:lnTo>
                    <a:pt x="1290798" y="82365"/>
                  </a:lnTo>
                  <a:lnTo>
                    <a:pt x="1301610" y="93177"/>
                  </a:lnTo>
                  <a:lnTo>
                    <a:pt x="1312421" y="103989"/>
                  </a:lnTo>
                  <a:lnTo>
                    <a:pt x="1321961" y="115438"/>
                  </a:lnTo>
                  <a:lnTo>
                    <a:pt x="1331500" y="127204"/>
                  </a:lnTo>
                  <a:lnTo>
                    <a:pt x="1340086" y="139925"/>
                  </a:lnTo>
                  <a:lnTo>
                    <a:pt x="1348035" y="152645"/>
                  </a:lnTo>
                  <a:lnTo>
                    <a:pt x="1355667" y="166002"/>
                  </a:lnTo>
                  <a:lnTo>
                    <a:pt x="1362981" y="179676"/>
                  </a:lnTo>
                  <a:lnTo>
                    <a:pt x="1369340" y="193669"/>
                  </a:lnTo>
                  <a:lnTo>
                    <a:pt x="1374746" y="207979"/>
                  </a:lnTo>
                  <a:lnTo>
                    <a:pt x="1379516" y="222608"/>
                  </a:lnTo>
                  <a:lnTo>
                    <a:pt x="1383967" y="237872"/>
                  </a:lnTo>
                  <a:lnTo>
                    <a:pt x="1387465" y="252819"/>
                  </a:lnTo>
                  <a:lnTo>
                    <a:pt x="1390327" y="268401"/>
                  </a:lnTo>
                  <a:lnTo>
                    <a:pt x="1392235" y="284302"/>
                  </a:lnTo>
                  <a:lnTo>
                    <a:pt x="1393507" y="300202"/>
                  </a:lnTo>
                  <a:lnTo>
                    <a:pt x="1393825" y="316421"/>
                  </a:lnTo>
                  <a:lnTo>
                    <a:pt x="1393507" y="324371"/>
                  </a:lnTo>
                  <a:lnTo>
                    <a:pt x="1392235" y="332322"/>
                  </a:lnTo>
                  <a:lnTo>
                    <a:pt x="1390327" y="339954"/>
                  </a:lnTo>
                  <a:lnTo>
                    <a:pt x="1387465" y="347268"/>
                  </a:lnTo>
                  <a:lnTo>
                    <a:pt x="1384285" y="353946"/>
                  </a:lnTo>
                  <a:lnTo>
                    <a:pt x="1380470" y="360625"/>
                  </a:lnTo>
                  <a:lnTo>
                    <a:pt x="1376018" y="366667"/>
                  </a:lnTo>
                  <a:lnTo>
                    <a:pt x="1370930" y="372073"/>
                  </a:lnTo>
                  <a:lnTo>
                    <a:pt x="1365207" y="376843"/>
                  </a:lnTo>
                  <a:lnTo>
                    <a:pt x="1359165" y="381613"/>
                  </a:lnTo>
                  <a:lnTo>
                    <a:pt x="1352805" y="385747"/>
                  </a:lnTo>
                  <a:lnTo>
                    <a:pt x="1345809" y="388928"/>
                  </a:lnTo>
                  <a:lnTo>
                    <a:pt x="1338496" y="391790"/>
                  </a:lnTo>
                  <a:lnTo>
                    <a:pt x="1331182" y="393698"/>
                  </a:lnTo>
                  <a:lnTo>
                    <a:pt x="1323551" y="394334"/>
                  </a:lnTo>
                  <a:lnTo>
                    <a:pt x="1315601" y="395288"/>
                  </a:lnTo>
                  <a:lnTo>
                    <a:pt x="1307334" y="394334"/>
                  </a:lnTo>
                  <a:lnTo>
                    <a:pt x="1299702" y="393698"/>
                  </a:lnTo>
                  <a:lnTo>
                    <a:pt x="1292070" y="391790"/>
                  </a:lnTo>
                  <a:lnTo>
                    <a:pt x="1285075" y="388928"/>
                  </a:lnTo>
                  <a:lnTo>
                    <a:pt x="1278079" y="385747"/>
                  </a:lnTo>
                  <a:lnTo>
                    <a:pt x="1271401" y="381613"/>
                  </a:lnTo>
                  <a:lnTo>
                    <a:pt x="1265360" y="376843"/>
                  </a:lnTo>
                  <a:lnTo>
                    <a:pt x="1259954" y="372073"/>
                  </a:lnTo>
                  <a:lnTo>
                    <a:pt x="1254866" y="366667"/>
                  </a:lnTo>
                  <a:lnTo>
                    <a:pt x="1250415" y="360625"/>
                  </a:lnTo>
                  <a:lnTo>
                    <a:pt x="1246281" y="353946"/>
                  </a:lnTo>
                  <a:lnTo>
                    <a:pt x="1243101" y="347268"/>
                  </a:lnTo>
                  <a:lnTo>
                    <a:pt x="1240557" y="339954"/>
                  </a:lnTo>
                  <a:lnTo>
                    <a:pt x="1238331" y="332322"/>
                  </a:lnTo>
                  <a:lnTo>
                    <a:pt x="1237377" y="324371"/>
                  </a:lnTo>
                  <a:lnTo>
                    <a:pt x="1236741" y="316421"/>
                  </a:lnTo>
                  <a:lnTo>
                    <a:pt x="1236741" y="308471"/>
                  </a:lnTo>
                  <a:lnTo>
                    <a:pt x="1236105" y="300202"/>
                  </a:lnTo>
                  <a:lnTo>
                    <a:pt x="1235151" y="292252"/>
                  </a:lnTo>
                  <a:lnTo>
                    <a:pt x="1233561" y="284302"/>
                  </a:lnTo>
                  <a:lnTo>
                    <a:pt x="1231972" y="276670"/>
                  </a:lnTo>
                  <a:lnTo>
                    <a:pt x="1230064" y="269355"/>
                  </a:lnTo>
                  <a:lnTo>
                    <a:pt x="1227202" y="261723"/>
                  </a:lnTo>
                  <a:lnTo>
                    <a:pt x="1224658" y="254409"/>
                  </a:lnTo>
                  <a:lnTo>
                    <a:pt x="1221478" y="247413"/>
                  </a:lnTo>
                  <a:lnTo>
                    <a:pt x="1218298" y="240734"/>
                  </a:lnTo>
                  <a:lnTo>
                    <a:pt x="1214164" y="233738"/>
                  </a:lnTo>
                  <a:lnTo>
                    <a:pt x="1210349" y="227378"/>
                  </a:lnTo>
                  <a:lnTo>
                    <a:pt x="1205897" y="221018"/>
                  </a:lnTo>
                  <a:lnTo>
                    <a:pt x="1201127" y="215293"/>
                  </a:lnTo>
                  <a:lnTo>
                    <a:pt x="1196357" y="209569"/>
                  </a:lnTo>
                  <a:lnTo>
                    <a:pt x="1191270" y="204163"/>
                  </a:lnTo>
                  <a:lnTo>
                    <a:pt x="1185546" y="198439"/>
                  </a:lnTo>
                  <a:lnTo>
                    <a:pt x="1180140" y="193669"/>
                  </a:lnTo>
                  <a:lnTo>
                    <a:pt x="1174099" y="188898"/>
                  </a:lnTo>
                  <a:lnTo>
                    <a:pt x="1167739" y="184446"/>
                  </a:lnTo>
                  <a:lnTo>
                    <a:pt x="1161379" y="180312"/>
                  </a:lnTo>
                  <a:lnTo>
                    <a:pt x="1155020" y="176178"/>
                  </a:lnTo>
                  <a:lnTo>
                    <a:pt x="1148342" y="172998"/>
                  </a:lnTo>
                  <a:lnTo>
                    <a:pt x="1141028" y="169818"/>
                  </a:lnTo>
                  <a:lnTo>
                    <a:pt x="1134033" y="166638"/>
                  </a:lnTo>
                  <a:lnTo>
                    <a:pt x="1126719" y="164412"/>
                  </a:lnTo>
                  <a:lnTo>
                    <a:pt x="1119087" y="162186"/>
                  </a:lnTo>
                  <a:lnTo>
                    <a:pt x="1111774" y="160277"/>
                  </a:lnTo>
                  <a:lnTo>
                    <a:pt x="1104142" y="159005"/>
                  </a:lnTo>
                  <a:lnTo>
                    <a:pt x="1096193" y="158051"/>
                  </a:lnTo>
                  <a:lnTo>
                    <a:pt x="1088243" y="157097"/>
                  </a:lnTo>
                  <a:lnTo>
                    <a:pt x="1080293" y="157097"/>
                  </a:lnTo>
                  <a:lnTo>
                    <a:pt x="1072026" y="157097"/>
                  </a:lnTo>
                  <a:lnTo>
                    <a:pt x="1064076" y="158051"/>
                  </a:lnTo>
                  <a:lnTo>
                    <a:pt x="1056445" y="159005"/>
                  </a:lnTo>
                  <a:lnTo>
                    <a:pt x="1048495" y="160277"/>
                  </a:lnTo>
                  <a:lnTo>
                    <a:pt x="1040864" y="162186"/>
                  </a:lnTo>
                  <a:lnTo>
                    <a:pt x="1033550" y="164412"/>
                  </a:lnTo>
                  <a:lnTo>
                    <a:pt x="1026236" y="166638"/>
                  </a:lnTo>
                  <a:lnTo>
                    <a:pt x="1019241" y="169818"/>
                  </a:lnTo>
                  <a:lnTo>
                    <a:pt x="1012245" y="172998"/>
                  </a:lnTo>
                  <a:lnTo>
                    <a:pt x="1005567" y="176178"/>
                  </a:lnTo>
                  <a:lnTo>
                    <a:pt x="998890" y="180312"/>
                  </a:lnTo>
                  <a:lnTo>
                    <a:pt x="992530" y="184446"/>
                  </a:lnTo>
                  <a:lnTo>
                    <a:pt x="986488" y="188898"/>
                  </a:lnTo>
                  <a:lnTo>
                    <a:pt x="980447" y="193669"/>
                  </a:lnTo>
                  <a:lnTo>
                    <a:pt x="974723" y="198439"/>
                  </a:lnTo>
                  <a:lnTo>
                    <a:pt x="969317" y="204163"/>
                  </a:lnTo>
                  <a:lnTo>
                    <a:pt x="964230" y="209569"/>
                  </a:lnTo>
                  <a:lnTo>
                    <a:pt x="959142" y="215293"/>
                  </a:lnTo>
                  <a:lnTo>
                    <a:pt x="954690" y="221018"/>
                  </a:lnTo>
                  <a:lnTo>
                    <a:pt x="950238" y="227378"/>
                  </a:lnTo>
                  <a:lnTo>
                    <a:pt x="946105" y="233738"/>
                  </a:lnTo>
                  <a:lnTo>
                    <a:pt x="942289" y="240734"/>
                  </a:lnTo>
                  <a:lnTo>
                    <a:pt x="938791" y="247413"/>
                  </a:lnTo>
                  <a:lnTo>
                    <a:pt x="935611" y="254409"/>
                  </a:lnTo>
                  <a:lnTo>
                    <a:pt x="932749" y="261723"/>
                  </a:lnTo>
                  <a:lnTo>
                    <a:pt x="930523" y="269355"/>
                  </a:lnTo>
                  <a:lnTo>
                    <a:pt x="928615" y="276670"/>
                  </a:lnTo>
                  <a:lnTo>
                    <a:pt x="926390" y="284302"/>
                  </a:lnTo>
                  <a:lnTo>
                    <a:pt x="925436" y="292252"/>
                  </a:lnTo>
                  <a:lnTo>
                    <a:pt x="924164" y="300202"/>
                  </a:lnTo>
                  <a:lnTo>
                    <a:pt x="923846" y="308471"/>
                  </a:lnTo>
                  <a:lnTo>
                    <a:pt x="923210" y="316421"/>
                  </a:lnTo>
                  <a:lnTo>
                    <a:pt x="922892" y="324371"/>
                  </a:lnTo>
                  <a:lnTo>
                    <a:pt x="921620" y="332322"/>
                  </a:lnTo>
                  <a:lnTo>
                    <a:pt x="919712" y="339954"/>
                  </a:lnTo>
                  <a:lnTo>
                    <a:pt x="917486" y="347268"/>
                  </a:lnTo>
                  <a:lnTo>
                    <a:pt x="913670" y="353946"/>
                  </a:lnTo>
                  <a:lnTo>
                    <a:pt x="909854" y="360625"/>
                  </a:lnTo>
                  <a:lnTo>
                    <a:pt x="905403" y="366667"/>
                  </a:lnTo>
                  <a:lnTo>
                    <a:pt x="900315" y="372073"/>
                  </a:lnTo>
                  <a:lnTo>
                    <a:pt x="894591" y="376843"/>
                  </a:lnTo>
                  <a:lnTo>
                    <a:pt x="888868" y="381613"/>
                  </a:lnTo>
                  <a:lnTo>
                    <a:pt x="882508" y="385747"/>
                  </a:lnTo>
                  <a:lnTo>
                    <a:pt x="875512" y="388928"/>
                  </a:lnTo>
                  <a:lnTo>
                    <a:pt x="868517" y="391790"/>
                  </a:lnTo>
                  <a:lnTo>
                    <a:pt x="860885" y="393698"/>
                  </a:lnTo>
                  <a:lnTo>
                    <a:pt x="852935" y="394334"/>
                  </a:lnTo>
                  <a:lnTo>
                    <a:pt x="844986" y="395288"/>
                  </a:lnTo>
                  <a:lnTo>
                    <a:pt x="837036" y="394334"/>
                  </a:lnTo>
                  <a:lnTo>
                    <a:pt x="829087" y="393698"/>
                  </a:lnTo>
                  <a:lnTo>
                    <a:pt x="821455" y="391790"/>
                  </a:lnTo>
                  <a:lnTo>
                    <a:pt x="814459" y="388928"/>
                  </a:lnTo>
                  <a:lnTo>
                    <a:pt x="807782" y="385747"/>
                  </a:lnTo>
                  <a:lnTo>
                    <a:pt x="801422" y="381613"/>
                  </a:lnTo>
                  <a:lnTo>
                    <a:pt x="795063" y="376843"/>
                  </a:lnTo>
                  <a:lnTo>
                    <a:pt x="789339" y="372073"/>
                  </a:lnTo>
                  <a:lnTo>
                    <a:pt x="784569" y="366667"/>
                  </a:lnTo>
                  <a:lnTo>
                    <a:pt x="779799" y="360625"/>
                  </a:lnTo>
                  <a:lnTo>
                    <a:pt x="775984" y="353946"/>
                  </a:lnTo>
                  <a:lnTo>
                    <a:pt x="772804" y="347268"/>
                  </a:lnTo>
                  <a:lnTo>
                    <a:pt x="769942" y="339954"/>
                  </a:lnTo>
                  <a:lnTo>
                    <a:pt x="768352" y="332322"/>
                  </a:lnTo>
                  <a:lnTo>
                    <a:pt x="767080" y="324371"/>
                  </a:lnTo>
                  <a:lnTo>
                    <a:pt x="766762" y="316421"/>
                  </a:lnTo>
                  <a:lnTo>
                    <a:pt x="767080" y="300202"/>
                  </a:lnTo>
                  <a:lnTo>
                    <a:pt x="768352" y="284302"/>
                  </a:lnTo>
                  <a:lnTo>
                    <a:pt x="770260" y="268401"/>
                  </a:lnTo>
                  <a:lnTo>
                    <a:pt x="773122" y="252819"/>
                  </a:lnTo>
                  <a:lnTo>
                    <a:pt x="776301" y="237872"/>
                  </a:lnTo>
                  <a:lnTo>
                    <a:pt x="780753" y="222608"/>
                  </a:lnTo>
                  <a:lnTo>
                    <a:pt x="785841" y="207979"/>
                  </a:lnTo>
                  <a:lnTo>
                    <a:pt x="791247" y="193669"/>
                  </a:lnTo>
                  <a:lnTo>
                    <a:pt x="797288" y="179676"/>
                  </a:lnTo>
                  <a:lnTo>
                    <a:pt x="804602" y="166002"/>
                  </a:lnTo>
                  <a:lnTo>
                    <a:pt x="811916" y="152645"/>
                  </a:lnTo>
                  <a:lnTo>
                    <a:pt x="819865" y="139925"/>
                  </a:lnTo>
                  <a:lnTo>
                    <a:pt x="828769" y="127204"/>
                  </a:lnTo>
                  <a:lnTo>
                    <a:pt x="838308" y="115438"/>
                  </a:lnTo>
                  <a:lnTo>
                    <a:pt x="848166" y="103989"/>
                  </a:lnTo>
                  <a:lnTo>
                    <a:pt x="858659" y="93177"/>
                  </a:lnTo>
                  <a:lnTo>
                    <a:pt x="869153" y="82365"/>
                  </a:lnTo>
                  <a:lnTo>
                    <a:pt x="880918" y="72506"/>
                  </a:lnTo>
                  <a:lnTo>
                    <a:pt x="892683" y="63284"/>
                  </a:lnTo>
                  <a:lnTo>
                    <a:pt x="905085" y="54698"/>
                  </a:lnTo>
                  <a:lnTo>
                    <a:pt x="917804" y="46111"/>
                  </a:lnTo>
                  <a:lnTo>
                    <a:pt x="930841" y="38797"/>
                  </a:lnTo>
                  <a:lnTo>
                    <a:pt x="944515" y="31483"/>
                  </a:lnTo>
                  <a:lnTo>
                    <a:pt x="958188" y="25123"/>
                  </a:lnTo>
                  <a:lnTo>
                    <a:pt x="972497" y="19716"/>
                  </a:lnTo>
                  <a:lnTo>
                    <a:pt x="986806" y="14310"/>
                  </a:lnTo>
                  <a:lnTo>
                    <a:pt x="1002070" y="10494"/>
                  </a:lnTo>
                  <a:lnTo>
                    <a:pt x="1017015" y="6996"/>
                  </a:lnTo>
                  <a:lnTo>
                    <a:pt x="1032596" y="4134"/>
                  </a:lnTo>
                  <a:lnTo>
                    <a:pt x="1048177" y="2226"/>
                  </a:lnTo>
                  <a:lnTo>
                    <a:pt x="1064076" y="636"/>
                  </a:lnTo>
                  <a:lnTo>
                    <a:pt x="108029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sp>
          <p:nvSpPr>
            <p:cNvPr id="32" name="KSO_Shape"/>
            <p:cNvSpPr/>
            <p:nvPr/>
          </p:nvSpPr>
          <p:spPr bwMode="auto">
            <a:xfrm>
              <a:off x="1506622" y="4251690"/>
              <a:ext cx="684445" cy="419793"/>
            </a:xfrm>
            <a:custGeom>
              <a:avLst/>
              <a:gdLst>
                <a:gd name="T0" fmla="*/ 2170982 w 2727325"/>
                <a:gd name="T1" fmla="*/ 1317981 h 1674813"/>
                <a:gd name="T2" fmla="*/ 2247564 w 2727325"/>
                <a:gd name="T3" fmla="*/ 1394626 h 1674813"/>
                <a:gd name="T4" fmla="*/ 2269490 w 2727325"/>
                <a:gd name="T5" fmla="*/ 1504666 h 1674813"/>
                <a:gd name="T6" fmla="*/ 2226909 w 2727325"/>
                <a:gd name="T7" fmla="*/ 1605800 h 1674813"/>
                <a:gd name="T8" fmla="*/ 2136981 w 2727325"/>
                <a:gd name="T9" fmla="*/ 1666226 h 1674813"/>
                <a:gd name="T10" fmla="*/ 2023856 w 2727325"/>
                <a:gd name="T11" fmla="*/ 1666226 h 1674813"/>
                <a:gd name="T12" fmla="*/ 1933928 w 2727325"/>
                <a:gd name="T13" fmla="*/ 1605800 h 1674813"/>
                <a:gd name="T14" fmla="*/ 1891983 w 2727325"/>
                <a:gd name="T15" fmla="*/ 1504666 h 1674813"/>
                <a:gd name="T16" fmla="*/ 1913591 w 2727325"/>
                <a:gd name="T17" fmla="*/ 1394626 h 1674813"/>
                <a:gd name="T18" fmla="*/ 1990173 w 2727325"/>
                <a:gd name="T19" fmla="*/ 1317981 h 1674813"/>
                <a:gd name="T20" fmla="*/ 578969 w 2727325"/>
                <a:gd name="T21" fmla="*/ 1295400 h 1674813"/>
                <a:gd name="T22" fmla="*/ 682561 w 2727325"/>
                <a:gd name="T23" fmla="*/ 1332610 h 1674813"/>
                <a:gd name="T24" fmla="*/ 747386 w 2727325"/>
                <a:gd name="T25" fmla="*/ 1419751 h 1674813"/>
                <a:gd name="T26" fmla="*/ 752788 w 2727325"/>
                <a:gd name="T27" fmla="*/ 1532653 h 1674813"/>
                <a:gd name="T28" fmla="*/ 696543 w 2727325"/>
                <a:gd name="T29" fmla="*/ 1625518 h 1674813"/>
                <a:gd name="T30" fmla="*/ 598035 w 2727325"/>
                <a:gd name="T31" fmla="*/ 1672905 h 1674813"/>
                <a:gd name="T32" fmla="*/ 486817 w 2727325"/>
                <a:gd name="T33" fmla="*/ 1656049 h 1674813"/>
                <a:gd name="T34" fmla="*/ 407058 w 2727325"/>
                <a:gd name="T35" fmla="*/ 1583538 h 1674813"/>
                <a:gd name="T36" fmla="*/ 379730 w 2727325"/>
                <a:gd name="T37" fmla="*/ 1475407 h 1674813"/>
                <a:gd name="T38" fmla="*/ 416909 w 2727325"/>
                <a:gd name="T39" fmla="*/ 1371410 h 1674813"/>
                <a:gd name="T40" fmla="*/ 503659 w 2727325"/>
                <a:gd name="T41" fmla="*/ 1306849 h 1674813"/>
                <a:gd name="T42" fmla="*/ 1493842 w 2727325"/>
                <a:gd name="T43" fmla="*/ 1149350 h 1674813"/>
                <a:gd name="T44" fmla="*/ 518739 w 2727325"/>
                <a:gd name="T45" fmla="*/ 309877 h 1674813"/>
                <a:gd name="T46" fmla="*/ 426186 w 2727325"/>
                <a:gd name="T47" fmla="*/ 354932 h 1674813"/>
                <a:gd name="T48" fmla="*/ 385932 w 2727325"/>
                <a:gd name="T49" fmla="*/ 433618 h 1674813"/>
                <a:gd name="T50" fmla="*/ 884770 w 2727325"/>
                <a:gd name="T51" fmla="*/ 635 h 1674813"/>
                <a:gd name="T52" fmla="*/ 956516 w 2727325"/>
                <a:gd name="T53" fmla="*/ 30487 h 1674813"/>
                <a:gd name="T54" fmla="*/ 999691 w 2727325"/>
                <a:gd name="T55" fmla="*/ 94635 h 1674813"/>
                <a:gd name="T56" fmla="*/ 2492402 w 2727325"/>
                <a:gd name="T57" fmla="*/ 148621 h 1674813"/>
                <a:gd name="T58" fmla="*/ 2591133 w 2727325"/>
                <a:gd name="T59" fmla="*/ 178790 h 1674813"/>
                <a:gd name="T60" fmla="*/ 2658118 w 2727325"/>
                <a:gd name="T61" fmla="*/ 240715 h 1674813"/>
                <a:gd name="T62" fmla="*/ 2713039 w 2727325"/>
                <a:gd name="T63" fmla="*/ 380126 h 1674813"/>
                <a:gd name="T64" fmla="*/ 2727007 w 2727325"/>
                <a:gd name="T65" fmla="*/ 1152445 h 1674813"/>
                <a:gd name="T66" fmla="*/ 2705103 w 2727325"/>
                <a:gd name="T67" fmla="*/ 1266768 h 1674813"/>
                <a:gd name="T68" fmla="*/ 2618753 w 2727325"/>
                <a:gd name="T69" fmla="*/ 1410943 h 1674813"/>
                <a:gd name="T70" fmla="*/ 2465101 w 2727325"/>
                <a:gd name="T71" fmla="*/ 1516375 h 1674813"/>
                <a:gd name="T72" fmla="*/ 2384422 w 2727325"/>
                <a:gd name="T73" fmla="*/ 1516666 h 1674813"/>
                <a:gd name="T74" fmla="*/ 2348490 w 2727325"/>
                <a:gd name="T75" fmla="*/ 1337144 h 1674813"/>
                <a:gd name="T76" fmla="*/ 2223203 w 2727325"/>
                <a:gd name="T77" fmla="*/ 1212177 h 1674813"/>
                <a:gd name="T78" fmla="*/ 2043223 w 2727325"/>
                <a:gd name="T79" fmla="*/ 1176019 h 1674813"/>
                <a:gd name="T80" fmla="*/ 1896207 w 2727325"/>
                <a:gd name="T81" fmla="*/ 1228978 h 1674813"/>
                <a:gd name="T82" fmla="*/ 1788270 w 2727325"/>
                <a:gd name="T83" fmla="*/ 1360133 h 1674813"/>
                <a:gd name="T84" fmla="*/ 1765302 w 2727325"/>
                <a:gd name="T85" fmla="*/ 1516666 h 1674813"/>
                <a:gd name="T86" fmla="*/ 870887 w 2727325"/>
                <a:gd name="T87" fmla="*/ 1407557 h 1674813"/>
                <a:gd name="T88" fmla="*/ 778671 w 2727325"/>
                <a:gd name="T89" fmla="*/ 1255313 h 1674813"/>
                <a:gd name="T90" fmla="*/ 617133 w 2727325"/>
                <a:gd name="T91" fmla="*/ 1178239 h 1674813"/>
                <a:gd name="T92" fmla="*/ 434927 w 2727325"/>
                <a:gd name="T93" fmla="*/ 1205199 h 1674813"/>
                <a:gd name="T94" fmla="*/ 303916 w 2727325"/>
                <a:gd name="T95" fmla="*/ 1324140 h 1674813"/>
                <a:gd name="T96" fmla="*/ 259080 w 2727325"/>
                <a:gd name="T97" fmla="*/ 1500807 h 1674813"/>
                <a:gd name="T98" fmla="*/ 119366 w 2727325"/>
                <a:gd name="T99" fmla="*/ 1422058 h 1674813"/>
                <a:gd name="T100" fmla="*/ 20635 w 2727325"/>
                <a:gd name="T101" fmla="*/ 1261687 h 1674813"/>
                <a:gd name="T102" fmla="*/ 149525 w 2727325"/>
                <a:gd name="T103" fmla="*/ 516997 h 1674813"/>
                <a:gd name="T104" fmla="*/ 213335 w 2727325"/>
                <a:gd name="T105" fmla="*/ 374092 h 1674813"/>
                <a:gd name="T106" fmla="*/ 299050 w 2727325"/>
                <a:gd name="T107" fmla="*/ 269613 h 1674813"/>
                <a:gd name="T108" fmla="*/ 401908 w 2727325"/>
                <a:gd name="T109" fmla="*/ 200066 h 1674813"/>
                <a:gd name="T110" fmla="*/ 589529 w 2727325"/>
                <a:gd name="T111" fmla="*/ 149256 h 1674813"/>
                <a:gd name="T112" fmla="*/ 743816 w 2727325"/>
                <a:gd name="T113" fmla="*/ 88601 h 1674813"/>
                <a:gd name="T114" fmla="*/ 789848 w 2727325"/>
                <a:gd name="T115" fmla="*/ 26676 h 1674813"/>
                <a:gd name="T116" fmla="*/ 863817 w 2727325"/>
                <a:gd name="T117" fmla="*/ 0 h 1674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7325" h="1674813">
                  <a:moveTo>
                    <a:pt x="2070886" y="1295400"/>
                  </a:moveTo>
                  <a:lnTo>
                    <a:pt x="2080419" y="1295400"/>
                  </a:lnTo>
                  <a:lnTo>
                    <a:pt x="2090269" y="1295400"/>
                  </a:lnTo>
                  <a:lnTo>
                    <a:pt x="2099802" y="1296036"/>
                  </a:lnTo>
                  <a:lnTo>
                    <a:pt x="2109335" y="1297308"/>
                  </a:lnTo>
                  <a:lnTo>
                    <a:pt x="2118551" y="1298899"/>
                  </a:lnTo>
                  <a:lnTo>
                    <a:pt x="2128084" y="1301125"/>
                  </a:lnTo>
                  <a:lnTo>
                    <a:pt x="2136981" y="1303669"/>
                  </a:lnTo>
                  <a:lnTo>
                    <a:pt x="2145561" y="1306849"/>
                  </a:lnTo>
                  <a:lnTo>
                    <a:pt x="2154141" y="1310030"/>
                  </a:lnTo>
                  <a:lnTo>
                    <a:pt x="2163038" y="1314164"/>
                  </a:lnTo>
                  <a:lnTo>
                    <a:pt x="2170982" y="1317981"/>
                  </a:lnTo>
                  <a:lnTo>
                    <a:pt x="2178609" y="1322751"/>
                  </a:lnTo>
                  <a:lnTo>
                    <a:pt x="2186553" y="1327840"/>
                  </a:lnTo>
                  <a:lnTo>
                    <a:pt x="2193861" y="1332610"/>
                  </a:lnTo>
                  <a:lnTo>
                    <a:pt x="2201170" y="1338653"/>
                  </a:lnTo>
                  <a:lnTo>
                    <a:pt x="2208161" y="1344695"/>
                  </a:lnTo>
                  <a:lnTo>
                    <a:pt x="2214834" y="1350738"/>
                  </a:lnTo>
                  <a:lnTo>
                    <a:pt x="2220871" y="1357099"/>
                  </a:lnTo>
                  <a:lnTo>
                    <a:pt x="2226909" y="1364413"/>
                  </a:lnTo>
                  <a:lnTo>
                    <a:pt x="2232629" y="1371410"/>
                  </a:lnTo>
                  <a:lnTo>
                    <a:pt x="2237713" y="1378725"/>
                  </a:lnTo>
                  <a:lnTo>
                    <a:pt x="2242797" y="1386676"/>
                  </a:lnTo>
                  <a:lnTo>
                    <a:pt x="2247564" y="1394626"/>
                  </a:lnTo>
                  <a:lnTo>
                    <a:pt x="2251377" y="1402577"/>
                  </a:lnTo>
                  <a:lnTo>
                    <a:pt x="2255508" y="1411164"/>
                  </a:lnTo>
                  <a:lnTo>
                    <a:pt x="2258686" y="1419751"/>
                  </a:lnTo>
                  <a:lnTo>
                    <a:pt x="2261863" y="1428656"/>
                  </a:lnTo>
                  <a:lnTo>
                    <a:pt x="2264405" y="1437561"/>
                  </a:lnTo>
                  <a:lnTo>
                    <a:pt x="2266630" y="1446784"/>
                  </a:lnTo>
                  <a:lnTo>
                    <a:pt x="2267901" y="1456325"/>
                  </a:lnTo>
                  <a:lnTo>
                    <a:pt x="2269490" y="1465548"/>
                  </a:lnTo>
                  <a:lnTo>
                    <a:pt x="2270125" y="1475407"/>
                  </a:lnTo>
                  <a:lnTo>
                    <a:pt x="2270125" y="1484948"/>
                  </a:lnTo>
                  <a:lnTo>
                    <a:pt x="2270125" y="1494807"/>
                  </a:lnTo>
                  <a:lnTo>
                    <a:pt x="2269490" y="1504666"/>
                  </a:lnTo>
                  <a:lnTo>
                    <a:pt x="2267901" y="1513889"/>
                  </a:lnTo>
                  <a:lnTo>
                    <a:pt x="2266630" y="1523430"/>
                  </a:lnTo>
                  <a:lnTo>
                    <a:pt x="2264405" y="1532653"/>
                  </a:lnTo>
                  <a:lnTo>
                    <a:pt x="2261863" y="1541558"/>
                  </a:lnTo>
                  <a:lnTo>
                    <a:pt x="2258686" y="1550144"/>
                  </a:lnTo>
                  <a:lnTo>
                    <a:pt x="2255508" y="1559049"/>
                  </a:lnTo>
                  <a:lnTo>
                    <a:pt x="2251377" y="1567318"/>
                  </a:lnTo>
                  <a:lnTo>
                    <a:pt x="2247564" y="1575587"/>
                  </a:lnTo>
                  <a:lnTo>
                    <a:pt x="2242797" y="1583538"/>
                  </a:lnTo>
                  <a:lnTo>
                    <a:pt x="2237713" y="1591489"/>
                  </a:lnTo>
                  <a:lnTo>
                    <a:pt x="2232629" y="1598485"/>
                  </a:lnTo>
                  <a:lnTo>
                    <a:pt x="2226909" y="1605800"/>
                  </a:lnTo>
                  <a:lnTo>
                    <a:pt x="2220871" y="1612479"/>
                  </a:lnTo>
                  <a:lnTo>
                    <a:pt x="2214834" y="1619476"/>
                  </a:lnTo>
                  <a:lnTo>
                    <a:pt x="2208161" y="1625518"/>
                  </a:lnTo>
                  <a:lnTo>
                    <a:pt x="2201170" y="1631561"/>
                  </a:lnTo>
                  <a:lnTo>
                    <a:pt x="2193861" y="1636967"/>
                  </a:lnTo>
                  <a:lnTo>
                    <a:pt x="2186553" y="1642374"/>
                  </a:lnTo>
                  <a:lnTo>
                    <a:pt x="2178609" y="1647462"/>
                  </a:lnTo>
                  <a:lnTo>
                    <a:pt x="2170982" y="1651915"/>
                  </a:lnTo>
                  <a:lnTo>
                    <a:pt x="2163038" y="1656049"/>
                  </a:lnTo>
                  <a:lnTo>
                    <a:pt x="2154141" y="1660184"/>
                  </a:lnTo>
                  <a:lnTo>
                    <a:pt x="2145561" y="1663364"/>
                  </a:lnTo>
                  <a:lnTo>
                    <a:pt x="2136981" y="1666226"/>
                  </a:lnTo>
                  <a:lnTo>
                    <a:pt x="2128084" y="1669089"/>
                  </a:lnTo>
                  <a:lnTo>
                    <a:pt x="2118551" y="1670997"/>
                  </a:lnTo>
                  <a:lnTo>
                    <a:pt x="2109335" y="1672905"/>
                  </a:lnTo>
                  <a:lnTo>
                    <a:pt x="2099802" y="1673859"/>
                  </a:lnTo>
                  <a:lnTo>
                    <a:pt x="2090269" y="1674495"/>
                  </a:lnTo>
                  <a:lnTo>
                    <a:pt x="2080419" y="1674813"/>
                  </a:lnTo>
                  <a:lnTo>
                    <a:pt x="2070886" y="1674495"/>
                  </a:lnTo>
                  <a:lnTo>
                    <a:pt x="2061035" y="1673859"/>
                  </a:lnTo>
                  <a:lnTo>
                    <a:pt x="2051820" y="1672905"/>
                  </a:lnTo>
                  <a:lnTo>
                    <a:pt x="2042287" y="1670997"/>
                  </a:lnTo>
                  <a:lnTo>
                    <a:pt x="2033072" y="1669089"/>
                  </a:lnTo>
                  <a:lnTo>
                    <a:pt x="2023856" y="1666226"/>
                  </a:lnTo>
                  <a:lnTo>
                    <a:pt x="2015277" y="1663364"/>
                  </a:lnTo>
                  <a:lnTo>
                    <a:pt x="2006697" y="1660184"/>
                  </a:lnTo>
                  <a:lnTo>
                    <a:pt x="1998435" y="1656049"/>
                  </a:lnTo>
                  <a:lnTo>
                    <a:pt x="1990173" y="1651915"/>
                  </a:lnTo>
                  <a:lnTo>
                    <a:pt x="1982229" y="1647462"/>
                  </a:lnTo>
                  <a:lnTo>
                    <a:pt x="1974285" y="1642374"/>
                  </a:lnTo>
                  <a:lnTo>
                    <a:pt x="1967294" y="1636967"/>
                  </a:lnTo>
                  <a:lnTo>
                    <a:pt x="1959985" y="1631561"/>
                  </a:lnTo>
                  <a:lnTo>
                    <a:pt x="1952994" y="1625518"/>
                  </a:lnTo>
                  <a:lnTo>
                    <a:pt x="1946321" y="1619476"/>
                  </a:lnTo>
                  <a:lnTo>
                    <a:pt x="1940284" y="1612479"/>
                  </a:lnTo>
                  <a:lnTo>
                    <a:pt x="1933928" y="1605800"/>
                  </a:lnTo>
                  <a:lnTo>
                    <a:pt x="1928526" y="1598485"/>
                  </a:lnTo>
                  <a:lnTo>
                    <a:pt x="1923124" y="1591489"/>
                  </a:lnTo>
                  <a:lnTo>
                    <a:pt x="1918040" y="1583538"/>
                  </a:lnTo>
                  <a:lnTo>
                    <a:pt x="1913591" y="1575587"/>
                  </a:lnTo>
                  <a:lnTo>
                    <a:pt x="1909460" y="1567318"/>
                  </a:lnTo>
                  <a:lnTo>
                    <a:pt x="1905647" y="1559049"/>
                  </a:lnTo>
                  <a:lnTo>
                    <a:pt x="1902470" y="1550144"/>
                  </a:lnTo>
                  <a:lnTo>
                    <a:pt x="1899610" y="1541558"/>
                  </a:lnTo>
                  <a:lnTo>
                    <a:pt x="1896750" y="1532653"/>
                  </a:lnTo>
                  <a:lnTo>
                    <a:pt x="1894843" y="1523430"/>
                  </a:lnTo>
                  <a:lnTo>
                    <a:pt x="1892937" y="1513889"/>
                  </a:lnTo>
                  <a:lnTo>
                    <a:pt x="1891983" y="1504666"/>
                  </a:lnTo>
                  <a:lnTo>
                    <a:pt x="1891348" y="1494807"/>
                  </a:lnTo>
                  <a:lnTo>
                    <a:pt x="1890712" y="1484948"/>
                  </a:lnTo>
                  <a:lnTo>
                    <a:pt x="1891348" y="1475407"/>
                  </a:lnTo>
                  <a:lnTo>
                    <a:pt x="1891983" y="1465548"/>
                  </a:lnTo>
                  <a:lnTo>
                    <a:pt x="1892937" y="1456325"/>
                  </a:lnTo>
                  <a:lnTo>
                    <a:pt x="1894843" y="1446784"/>
                  </a:lnTo>
                  <a:lnTo>
                    <a:pt x="1896750" y="1437561"/>
                  </a:lnTo>
                  <a:lnTo>
                    <a:pt x="1899610" y="1428656"/>
                  </a:lnTo>
                  <a:lnTo>
                    <a:pt x="1902470" y="1419751"/>
                  </a:lnTo>
                  <a:lnTo>
                    <a:pt x="1905647" y="1411164"/>
                  </a:lnTo>
                  <a:lnTo>
                    <a:pt x="1909460" y="1402577"/>
                  </a:lnTo>
                  <a:lnTo>
                    <a:pt x="1913591" y="1394626"/>
                  </a:lnTo>
                  <a:lnTo>
                    <a:pt x="1918040" y="1386676"/>
                  </a:lnTo>
                  <a:lnTo>
                    <a:pt x="1923124" y="1378725"/>
                  </a:lnTo>
                  <a:lnTo>
                    <a:pt x="1928526" y="1371410"/>
                  </a:lnTo>
                  <a:lnTo>
                    <a:pt x="1933928" y="1364413"/>
                  </a:lnTo>
                  <a:lnTo>
                    <a:pt x="1940284" y="1357099"/>
                  </a:lnTo>
                  <a:lnTo>
                    <a:pt x="1946321" y="1350738"/>
                  </a:lnTo>
                  <a:lnTo>
                    <a:pt x="1952994" y="1344695"/>
                  </a:lnTo>
                  <a:lnTo>
                    <a:pt x="1959985" y="1338653"/>
                  </a:lnTo>
                  <a:lnTo>
                    <a:pt x="1967294" y="1332610"/>
                  </a:lnTo>
                  <a:lnTo>
                    <a:pt x="1974285" y="1327840"/>
                  </a:lnTo>
                  <a:lnTo>
                    <a:pt x="1982229" y="1322751"/>
                  </a:lnTo>
                  <a:lnTo>
                    <a:pt x="1990173" y="1317981"/>
                  </a:lnTo>
                  <a:lnTo>
                    <a:pt x="1998435" y="1314164"/>
                  </a:lnTo>
                  <a:lnTo>
                    <a:pt x="2006697" y="1310030"/>
                  </a:lnTo>
                  <a:lnTo>
                    <a:pt x="2015277" y="1306849"/>
                  </a:lnTo>
                  <a:lnTo>
                    <a:pt x="2023856" y="1303669"/>
                  </a:lnTo>
                  <a:lnTo>
                    <a:pt x="2033072" y="1301125"/>
                  </a:lnTo>
                  <a:lnTo>
                    <a:pt x="2042287" y="1298899"/>
                  </a:lnTo>
                  <a:lnTo>
                    <a:pt x="2051820" y="1297308"/>
                  </a:lnTo>
                  <a:lnTo>
                    <a:pt x="2061035" y="1296036"/>
                  </a:lnTo>
                  <a:lnTo>
                    <a:pt x="2070886" y="1295400"/>
                  </a:lnTo>
                  <a:close/>
                  <a:moveTo>
                    <a:pt x="559268" y="1295400"/>
                  </a:moveTo>
                  <a:lnTo>
                    <a:pt x="569437" y="1295400"/>
                  </a:lnTo>
                  <a:lnTo>
                    <a:pt x="578969" y="1295400"/>
                  </a:lnTo>
                  <a:lnTo>
                    <a:pt x="588502" y="1296036"/>
                  </a:lnTo>
                  <a:lnTo>
                    <a:pt x="598035" y="1297308"/>
                  </a:lnTo>
                  <a:lnTo>
                    <a:pt x="607568" y="1298899"/>
                  </a:lnTo>
                  <a:lnTo>
                    <a:pt x="616466" y="1301125"/>
                  </a:lnTo>
                  <a:lnTo>
                    <a:pt x="625363" y="1303669"/>
                  </a:lnTo>
                  <a:lnTo>
                    <a:pt x="634579" y="1306849"/>
                  </a:lnTo>
                  <a:lnTo>
                    <a:pt x="643158" y="1310030"/>
                  </a:lnTo>
                  <a:lnTo>
                    <a:pt x="651420" y="1314164"/>
                  </a:lnTo>
                  <a:lnTo>
                    <a:pt x="659682" y="1317981"/>
                  </a:lnTo>
                  <a:lnTo>
                    <a:pt x="667626" y="1322751"/>
                  </a:lnTo>
                  <a:lnTo>
                    <a:pt x="674935" y="1327840"/>
                  </a:lnTo>
                  <a:lnTo>
                    <a:pt x="682561" y="1332610"/>
                  </a:lnTo>
                  <a:lnTo>
                    <a:pt x="689870" y="1338653"/>
                  </a:lnTo>
                  <a:lnTo>
                    <a:pt x="696543" y="1344695"/>
                  </a:lnTo>
                  <a:lnTo>
                    <a:pt x="703216" y="1350738"/>
                  </a:lnTo>
                  <a:lnTo>
                    <a:pt x="709571" y="1357099"/>
                  </a:lnTo>
                  <a:lnTo>
                    <a:pt x="715291" y="1364413"/>
                  </a:lnTo>
                  <a:lnTo>
                    <a:pt x="721011" y="1371410"/>
                  </a:lnTo>
                  <a:lnTo>
                    <a:pt x="726413" y="1378725"/>
                  </a:lnTo>
                  <a:lnTo>
                    <a:pt x="731180" y="1386676"/>
                  </a:lnTo>
                  <a:lnTo>
                    <a:pt x="735946" y="1394626"/>
                  </a:lnTo>
                  <a:lnTo>
                    <a:pt x="740077" y="1402577"/>
                  </a:lnTo>
                  <a:lnTo>
                    <a:pt x="743890" y="1411164"/>
                  </a:lnTo>
                  <a:lnTo>
                    <a:pt x="747386" y="1419751"/>
                  </a:lnTo>
                  <a:lnTo>
                    <a:pt x="750246" y="1428656"/>
                  </a:lnTo>
                  <a:lnTo>
                    <a:pt x="752788" y="1437561"/>
                  </a:lnTo>
                  <a:lnTo>
                    <a:pt x="755012" y="1446784"/>
                  </a:lnTo>
                  <a:lnTo>
                    <a:pt x="756919" y="1456325"/>
                  </a:lnTo>
                  <a:lnTo>
                    <a:pt x="757872" y="1465548"/>
                  </a:lnTo>
                  <a:lnTo>
                    <a:pt x="758507" y="1475407"/>
                  </a:lnTo>
                  <a:lnTo>
                    <a:pt x="758825" y="1484948"/>
                  </a:lnTo>
                  <a:lnTo>
                    <a:pt x="758507" y="1494807"/>
                  </a:lnTo>
                  <a:lnTo>
                    <a:pt x="757872" y="1504666"/>
                  </a:lnTo>
                  <a:lnTo>
                    <a:pt x="756919" y="1513889"/>
                  </a:lnTo>
                  <a:lnTo>
                    <a:pt x="755012" y="1523430"/>
                  </a:lnTo>
                  <a:lnTo>
                    <a:pt x="752788" y="1532653"/>
                  </a:lnTo>
                  <a:lnTo>
                    <a:pt x="750246" y="1541558"/>
                  </a:lnTo>
                  <a:lnTo>
                    <a:pt x="747386" y="1550144"/>
                  </a:lnTo>
                  <a:lnTo>
                    <a:pt x="743890" y="1559049"/>
                  </a:lnTo>
                  <a:lnTo>
                    <a:pt x="740077" y="1567318"/>
                  </a:lnTo>
                  <a:lnTo>
                    <a:pt x="735946" y="1575587"/>
                  </a:lnTo>
                  <a:lnTo>
                    <a:pt x="731180" y="1583538"/>
                  </a:lnTo>
                  <a:lnTo>
                    <a:pt x="726413" y="1591489"/>
                  </a:lnTo>
                  <a:lnTo>
                    <a:pt x="721011" y="1598485"/>
                  </a:lnTo>
                  <a:lnTo>
                    <a:pt x="715291" y="1605800"/>
                  </a:lnTo>
                  <a:lnTo>
                    <a:pt x="709571" y="1612479"/>
                  </a:lnTo>
                  <a:lnTo>
                    <a:pt x="703216" y="1619476"/>
                  </a:lnTo>
                  <a:lnTo>
                    <a:pt x="696543" y="1625518"/>
                  </a:lnTo>
                  <a:lnTo>
                    <a:pt x="689870" y="1631561"/>
                  </a:lnTo>
                  <a:lnTo>
                    <a:pt x="682561" y="1636967"/>
                  </a:lnTo>
                  <a:lnTo>
                    <a:pt x="674935" y="1642374"/>
                  </a:lnTo>
                  <a:lnTo>
                    <a:pt x="667626" y="1647462"/>
                  </a:lnTo>
                  <a:lnTo>
                    <a:pt x="659682" y="1651915"/>
                  </a:lnTo>
                  <a:lnTo>
                    <a:pt x="651420" y="1656049"/>
                  </a:lnTo>
                  <a:lnTo>
                    <a:pt x="643158" y="1660184"/>
                  </a:lnTo>
                  <a:lnTo>
                    <a:pt x="634579" y="1663364"/>
                  </a:lnTo>
                  <a:lnTo>
                    <a:pt x="625363" y="1666226"/>
                  </a:lnTo>
                  <a:lnTo>
                    <a:pt x="616466" y="1669089"/>
                  </a:lnTo>
                  <a:lnTo>
                    <a:pt x="607568" y="1670997"/>
                  </a:lnTo>
                  <a:lnTo>
                    <a:pt x="598035" y="1672905"/>
                  </a:lnTo>
                  <a:lnTo>
                    <a:pt x="588502" y="1673859"/>
                  </a:lnTo>
                  <a:lnTo>
                    <a:pt x="578969" y="1674495"/>
                  </a:lnTo>
                  <a:lnTo>
                    <a:pt x="569437" y="1674813"/>
                  </a:lnTo>
                  <a:lnTo>
                    <a:pt x="559268" y="1674495"/>
                  </a:lnTo>
                  <a:lnTo>
                    <a:pt x="549735" y="1673859"/>
                  </a:lnTo>
                  <a:lnTo>
                    <a:pt x="540202" y="1672905"/>
                  </a:lnTo>
                  <a:lnTo>
                    <a:pt x="530669" y="1670997"/>
                  </a:lnTo>
                  <a:lnTo>
                    <a:pt x="521772" y="1669089"/>
                  </a:lnTo>
                  <a:lnTo>
                    <a:pt x="512874" y="1666226"/>
                  </a:lnTo>
                  <a:lnTo>
                    <a:pt x="503659" y="1663364"/>
                  </a:lnTo>
                  <a:lnTo>
                    <a:pt x="495079" y="1660184"/>
                  </a:lnTo>
                  <a:lnTo>
                    <a:pt x="486817" y="1656049"/>
                  </a:lnTo>
                  <a:lnTo>
                    <a:pt x="478555" y="1651915"/>
                  </a:lnTo>
                  <a:lnTo>
                    <a:pt x="470611" y="1647462"/>
                  </a:lnTo>
                  <a:lnTo>
                    <a:pt x="462985" y="1642374"/>
                  </a:lnTo>
                  <a:lnTo>
                    <a:pt x="455676" y="1636967"/>
                  </a:lnTo>
                  <a:lnTo>
                    <a:pt x="448368" y="1631561"/>
                  </a:lnTo>
                  <a:lnTo>
                    <a:pt x="441377" y="1625518"/>
                  </a:lnTo>
                  <a:lnTo>
                    <a:pt x="435021" y="1619476"/>
                  </a:lnTo>
                  <a:lnTo>
                    <a:pt x="428666" y="1612479"/>
                  </a:lnTo>
                  <a:lnTo>
                    <a:pt x="422946" y="1605800"/>
                  </a:lnTo>
                  <a:lnTo>
                    <a:pt x="416909" y="1598485"/>
                  </a:lnTo>
                  <a:lnTo>
                    <a:pt x="411507" y="1591489"/>
                  </a:lnTo>
                  <a:lnTo>
                    <a:pt x="407058" y="1583538"/>
                  </a:lnTo>
                  <a:lnTo>
                    <a:pt x="402291" y="1575587"/>
                  </a:lnTo>
                  <a:lnTo>
                    <a:pt x="397843" y="1567318"/>
                  </a:lnTo>
                  <a:lnTo>
                    <a:pt x="394347" y="1559049"/>
                  </a:lnTo>
                  <a:lnTo>
                    <a:pt x="390852" y="1550144"/>
                  </a:lnTo>
                  <a:lnTo>
                    <a:pt x="387992" y="1541558"/>
                  </a:lnTo>
                  <a:lnTo>
                    <a:pt x="385450" y="1532653"/>
                  </a:lnTo>
                  <a:lnTo>
                    <a:pt x="383225" y="1523430"/>
                  </a:lnTo>
                  <a:lnTo>
                    <a:pt x="381319" y="1513889"/>
                  </a:lnTo>
                  <a:lnTo>
                    <a:pt x="380366" y="1504666"/>
                  </a:lnTo>
                  <a:lnTo>
                    <a:pt x="379730" y="1494807"/>
                  </a:lnTo>
                  <a:lnTo>
                    <a:pt x="379412" y="1484948"/>
                  </a:lnTo>
                  <a:lnTo>
                    <a:pt x="379730" y="1475407"/>
                  </a:lnTo>
                  <a:lnTo>
                    <a:pt x="380366" y="1465548"/>
                  </a:lnTo>
                  <a:lnTo>
                    <a:pt x="381319" y="1456325"/>
                  </a:lnTo>
                  <a:lnTo>
                    <a:pt x="383225" y="1446784"/>
                  </a:lnTo>
                  <a:lnTo>
                    <a:pt x="385450" y="1437561"/>
                  </a:lnTo>
                  <a:lnTo>
                    <a:pt x="387992" y="1428656"/>
                  </a:lnTo>
                  <a:lnTo>
                    <a:pt x="390852" y="1419751"/>
                  </a:lnTo>
                  <a:lnTo>
                    <a:pt x="394347" y="1411164"/>
                  </a:lnTo>
                  <a:lnTo>
                    <a:pt x="397843" y="1402577"/>
                  </a:lnTo>
                  <a:lnTo>
                    <a:pt x="402291" y="1394626"/>
                  </a:lnTo>
                  <a:lnTo>
                    <a:pt x="407058" y="1386676"/>
                  </a:lnTo>
                  <a:lnTo>
                    <a:pt x="411507" y="1378725"/>
                  </a:lnTo>
                  <a:lnTo>
                    <a:pt x="416909" y="1371410"/>
                  </a:lnTo>
                  <a:lnTo>
                    <a:pt x="422946" y="1364413"/>
                  </a:lnTo>
                  <a:lnTo>
                    <a:pt x="428666" y="1357099"/>
                  </a:lnTo>
                  <a:lnTo>
                    <a:pt x="435021" y="1350738"/>
                  </a:lnTo>
                  <a:lnTo>
                    <a:pt x="441377" y="1344695"/>
                  </a:lnTo>
                  <a:lnTo>
                    <a:pt x="448368" y="1338653"/>
                  </a:lnTo>
                  <a:lnTo>
                    <a:pt x="455676" y="1332610"/>
                  </a:lnTo>
                  <a:lnTo>
                    <a:pt x="462985" y="1327840"/>
                  </a:lnTo>
                  <a:lnTo>
                    <a:pt x="470611" y="1322751"/>
                  </a:lnTo>
                  <a:lnTo>
                    <a:pt x="478555" y="1317981"/>
                  </a:lnTo>
                  <a:lnTo>
                    <a:pt x="486817" y="1314164"/>
                  </a:lnTo>
                  <a:lnTo>
                    <a:pt x="495079" y="1310030"/>
                  </a:lnTo>
                  <a:lnTo>
                    <a:pt x="503659" y="1306849"/>
                  </a:lnTo>
                  <a:lnTo>
                    <a:pt x="512874" y="1303669"/>
                  </a:lnTo>
                  <a:lnTo>
                    <a:pt x="521772" y="1301125"/>
                  </a:lnTo>
                  <a:lnTo>
                    <a:pt x="530669" y="1298899"/>
                  </a:lnTo>
                  <a:lnTo>
                    <a:pt x="540202" y="1297308"/>
                  </a:lnTo>
                  <a:lnTo>
                    <a:pt x="549735" y="1296036"/>
                  </a:lnTo>
                  <a:lnTo>
                    <a:pt x="559268" y="1295400"/>
                  </a:lnTo>
                  <a:close/>
                  <a:moveTo>
                    <a:pt x="1493842" y="393700"/>
                  </a:moveTo>
                  <a:lnTo>
                    <a:pt x="1493842" y="648756"/>
                  </a:lnTo>
                  <a:lnTo>
                    <a:pt x="1238250" y="648756"/>
                  </a:lnTo>
                  <a:lnTo>
                    <a:pt x="1238250" y="894295"/>
                  </a:lnTo>
                  <a:lnTo>
                    <a:pt x="1493842" y="894295"/>
                  </a:lnTo>
                  <a:lnTo>
                    <a:pt x="1493842" y="1149350"/>
                  </a:lnTo>
                  <a:lnTo>
                    <a:pt x="1740214" y="1149350"/>
                  </a:lnTo>
                  <a:lnTo>
                    <a:pt x="1740214" y="894295"/>
                  </a:lnTo>
                  <a:lnTo>
                    <a:pt x="1995488" y="894295"/>
                  </a:lnTo>
                  <a:lnTo>
                    <a:pt x="1995488" y="648756"/>
                  </a:lnTo>
                  <a:lnTo>
                    <a:pt x="1740214" y="648756"/>
                  </a:lnTo>
                  <a:lnTo>
                    <a:pt x="1740214" y="393700"/>
                  </a:lnTo>
                  <a:lnTo>
                    <a:pt x="1493842" y="393700"/>
                  </a:lnTo>
                  <a:close/>
                  <a:moveTo>
                    <a:pt x="554872" y="306387"/>
                  </a:moveTo>
                  <a:lnTo>
                    <a:pt x="544412" y="306705"/>
                  </a:lnTo>
                  <a:lnTo>
                    <a:pt x="532368" y="307974"/>
                  </a:lnTo>
                  <a:lnTo>
                    <a:pt x="525395" y="308926"/>
                  </a:lnTo>
                  <a:lnTo>
                    <a:pt x="518739" y="309877"/>
                  </a:lnTo>
                  <a:lnTo>
                    <a:pt x="511131" y="311464"/>
                  </a:lnTo>
                  <a:lnTo>
                    <a:pt x="503524" y="313367"/>
                  </a:lnTo>
                  <a:lnTo>
                    <a:pt x="495600" y="315271"/>
                  </a:lnTo>
                  <a:lnTo>
                    <a:pt x="487676" y="317809"/>
                  </a:lnTo>
                  <a:lnTo>
                    <a:pt x="479752" y="320665"/>
                  </a:lnTo>
                  <a:lnTo>
                    <a:pt x="471511" y="324155"/>
                  </a:lnTo>
                  <a:lnTo>
                    <a:pt x="463587" y="327963"/>
                  </a:lnTo>
                  <a:lnTo>
                    <a:pt x="455980" y="332405"/>
                  </a:lnTo>
                  <a:lnTo>
                    <a:pt x="448056" y="336846"/>
                  </a:lnTo>
                  <a:lnTo>
                    <a:pt x="440449" y="342240"/>
                  </a:lnTo>
                  <a:lnTo>
                    <a:pt x="433159" y="348586"/>
                  </a:lnTo>
                  <a:lnTo>
                    <a:pt x="426186" y="354932"/>
                  </a:lnTo>
                  <a:lnTo>
                    <a:pt x="419213" y="362229"/>
                  </a:lnTo>
                  <a:lnTo>
                    <a:pt x="412873" y="370161"/>
                  </a:lnTo>
                  <a:lnTo>
                    <a:pt x="406851" y="378728"/>
                  </a:lnTo>
                  <a:lnTo>
                    <a:pt x="401146" y="387929"/>
                  </a:lnTo>
                  <a:lnTo>
                    <a:pt x="398610" y="393006"/>
                  </a:lnTo>
                  <a:lnTo>
                    <a:pt x="396708" y="398400"/>
                  </a:lnTo>
                  <a:lnTo>
                    <a:pt x="394490" y="403476"/>
                  </a:lnTo>
                  <a:lnTo>
                    <a:pt x="392271" y="409187"/>
                  </a:lnTo>
                  <a:lnTo>
                    <a:pt x="390369" y="414898"/>
                  </a:lnTo>
                  <a:lnTo>
                    <a:pt x="388784" y="420927"/>
                  </a:lnTo>
                  <a:lnTo>
                    <a:pt x="386883" y="427272"/>
                  </a:lnTo>
                  <a:lnTo>
                    <a:pt x="385932" y="433618"/>
                  </a:lnTo>
                  <a:lnTo>
                    <a:pt x="369450" y="491364"/>
                  </a:lnTo>
                  <a:lnTo>
                    <a:pt x="298450" y="771525"/>
                  </a:lnTo>
                  <a:lnTo>
                    <a:pt x="335535" y="771525"/>
                  </a:lnTo>
                  <a:lnTo>
                    <a:pt x="858838" y="771525"/>
                  </a:lnTo>
                  <a:lnTo>
                    <a:pt x="858838" y="306387"/>
                  </a:lnTo>
                  <a:lnTo>
                    <a:pt x="569769" y="306387"/>
                  </a:lnTo>
                  <a:lnTo>
                    <a:pt x="562796" y="306387"/>
                  </a:lnTo>
                  <a:lnTo>
                    <a:pt x="554872" y="306387"/>
                  </a:lnTo>
                  <a:close/>
                  <a:moveTo>
                    <a:pt x="863817" y="0"/>
                  </a:moveTo>
                  <a:lnTo>
                    <a:pt x="870801" y="0"/>
                  </a:lnTo>
                  <a:lnTo>
                    <a:pt x="877786" y="0"/>
                  </a:lnTo>
                  <a:lnTo>
                    <a:pt x="884770" y="635"/>
                  </a:lnTo>
                  <a:lnTo>
                    <a:pt x="891119" y="1588"/>
                  </a:lnTo>
                  <a:lnTo>
                    <a:pt x="898103" y="2541"/>
                  </a:lnTo>
                  <a:lnTo>
                    <a:pt x="904452" y="4446"/>
                  </a:lnTo>
                  <a:lnTo>
                    <a:pt x="910802" y="6034"/>
                  </a:lnTo>
                  <a:lnTo>
                    <a:pt x="917151" y="7939"/>
                  </a:lnTo>
                  <a:lnTo>
                    <a:pt x="923183" y="10480"/>
                  </a:lnTo>
                  <a:lnTo>
                    <a:pt x="929215" y="13338"/>
                  </a:lnTo>
                  <a:lnTo>
                    <a:pt x="934929" y="16196"/>
                  </a:lnTo>
                  <a:lnTo>
                    <a:pt x="940643" y="19372"/>
                  </a:lnTo>
                  <a:lnTo>
                    <a:pt x="946040" y="23183"/>
                  </a:lnTo>
                  <a:lnTo>
                    <a:pt x="951437" y="26676"/>
                  </a:lnTo>
                  <a:lnTo>
                    <a:pt x="956516" y="30487"/>
                  </a:lnTo>
                  <a:lnTo>
                    <a:pt x="961596" y="34932"/>
                  </a:lnTo>
                  <a:lnTo>
                    <a:pt x="966358" y="39696"/>
                  </a:lnTo>
                  <a:lnTo>
                    <a:pt x="970485" y="44142"/>
                  </a:lnTo>
                  <a:lnTo>
                    <a:pt x="974929" y="48905"/>
                  </a:lnTo>
                  <a:lnTo>
                    <a:pt x="978739" y="53986"/>
                  </a:lnTo>
                  <a:lnTo>
                    <a:pt x="982866" y="59385"/>
                  </a:lnTo>
                  <a:lnTo>
                    <a:pt x="986040" y="64784"/>
                  </a:lnTo>
                  <a:lnTo>
                    <a:pt x="989215" y="70500"/>
                  </a:lnTo>
                  <a:lnTo>
                    <a:pt x="992707" y="76216"/>
                  </a:lnTo>
                  <a:lnTo>
                    <a:pt x="994929" y="82250"/>
                  </a:lnTo>
                  <a:lnTo>
                    <a:pt x="997469" y="88601"/>
                  </a:lnTo>
                  <a:lnTo>
                    <a:pt x="999691" y="94635"/>
                  </a:lnTo>
                  <a:lnTo>
                    <a:pt x="1001596" y="100986"/>
                  </a:lnTo>
                  <a:lnTo>
                    <a:pt x="1002866" y="107655"/>
                  </a:lnTo>
                  <a:lnTo>
                    <a:pt x="1004136" y="114324"/>
                  </a:lnTo>
                  <a:lnTo>
                    <a:pt x="1005088" y="121310"/>
                  </a:lnTo>
                  <a:lnTo>
                    <a:pt x="1005406" y="127979"/>
                  </a:lnTo>
                  <a:lnTo>
                    <a:pt x="1005723" y="134966"/>
                  </a:lnTo>
                  <a:lnTo>
                    <a:pt x="1005723" y="146398"/>
                  </a:lnTo>
                  <a:lnTo>
                    <a:pt x="2451767" y="146398"/>
                  </a:lnTo>
                  <a:lnTo>
                    <a:pt x="2462243" y="146715"/>
                  </a:lnTo>
                  <a:lnTo>
                    <a:pt x="2472720" y="147033"/>
                  </a:lnTo>
                  <a:lnTo>
                    <a:pt x="2482879" y="147986"/>
                  </a:lnTo>
                  <a:lnTo>
                    <a:pt x="2492402" y="148621"/>
                  </a:lnTo>
                  <a:lnTo>
                    <a:pt x="2502244" y="149891"/>
                  </a:lnTo>
                  <a:lnTo>
                    <a:pt x="2511133" y="151479"/>
                  </a:lnTo>
                  <a:lnTo>
                    <a:pt x="2520339" y="152749"/>
                  </a:lnTo>
                  <a:lnTo>
                    <a:pt x="2529228" y="154972"/>
                  </a:lnTo>
                  <a:lnTo>
                    <a:pt x="2537799" y="157195"/>
                  </a:lnTo>
                  <a:lnTo>
                    <a:pt x="2546053" y="159418"/>
                  </a:lnTo>
                  <a:lnTo>
                    <a:pt x="2553990" y="162276"/>
                  </a:lnTo>
                  <a:lnTo>
                    <a:pt x="2561927" y="165134"/>
                  </a:lnTo>
                  <a:lnTo>
                    <a:pt x="2569546" y="168310"/>
                  </a:lnTo>
                  <a:lnTo>
                    <a:pt x="2577165" y="171486"/>
                  </a:lnTo>
                  <a:lnTo>
                    <a:pt x="2584149" y="175296"/>
                  </a:lnTo>
                  <a:lnTo>
                    <a:pt x="2591133" y="178790"/>
                  </a:lnTo>
                  <a:lnTo>
                    <a:pt x="2597800" y="183235"/>
                  </a:lnTo>
                  <a:lnTo>
                    <a:pt x="2604467" y="187046"/>
                  </a:lnTo>
                  <a:lnTo>
                    <a:pt x="2610499" y="191810"/>
                  </a:lnTo>
                  <a:lnTo>
                    <a:pt x="2616531" y="196256"/>
                  </a:lnTo>
                  <a:lnTo>
                    <a:pt x="2622562" y="201019"/>
                  </a:lnTo>
                  <a:lnTo>
                    <a:pt x="2628277" y="206100"/>
                  </a:lnTo>
                  <a:lnTo>
                    <a:pt x="2633673" y="211499"/>
                  </a:lnTo>
                  <a:lnTo>
                    <a:pt x="2639070" y="216897"/>
                  </a:lnTo>
                  <a:lnTo>
                    <a:pt x="2644150" y="222614"/>
                  </a:lnTo>
                  <a:lnTo>
                    <a:pt x="2649229" y="228330"/>
                  </a:lnTo>
                  <a:lnTo>
                    <a:pt x="2653991" y="234363"/>
                  </a:lnTo>
                  <a:lnTo>
                    <a:pt x="2658118" y="240715"/>
                  </a:lnTo>
                  <a:lnTo>
                    <a:pt x="2662880" y="247066"/>
                  </a:lnTo>
                  <a:lnTo>
                    <a:pt x="2667007" y="253417"/>
                  </a:lnTo>
                  <a:lnTo>
                    <a:pt x="2671134" y="260404"/>
                  </a:lnTo>
                  <a:lnTo>
                    <a:pt x="2674943" y="267390"/>
                  </a:lnTo>
                  <a:lnTo>
                    <a:pt x="2678753" y="274377"/>
                  </a:lnTo>
                  <a:lnTo>
                    <a:pt x="2681928" y="281681"/>
                  </a:lnTo>
                  <a:lnTo>
                    <a:pt x="2688912" y="296606"/>
                  </a:lnTo>
                  <a:lnTo>
                    <a:pt x="2694626" y="312167"/>
                  </a:lnTo>
                  <a:lnTo>
                    <a:pt x="2700023" y="328363"/>
                  </a:lnTo>
                  <a:lnTo>
                    <a:pt x="2705103" y="345194"/>
                  </a:lnTo>
                  <a:lnTo>
                    <a:pt x="2709229" y="362660"/>
                  </a:lnTo>
                  <a:lnTo>
                    <a:pt x="2713039" y="380126"/>
                  </a:lnTo>
                  <a:lnTo>
                    <a:pt x="2716214" y="398545"/>
                  </a:lnTo>
                  <a:lnTo>
                    <a:pt x="2719071" y="417281"/>
                  </a:lnTo>
                  <a:lnTo>
                    <a:pt x="2721293" y="436335"/>
                  </a:lnTo>
                  <a:lnTo>
                    <a:pt x="2723198" y="456024"/>
                  </a:lnTo>
                  <a:lnTo>
                    <a:pt x="2724785" y="475713"/>
                  </a:lnTo>
                  <a:lnTo>
                    <a:pt x="2725738" y="496355"/>
                  </a:lnTo>
                  <a:lnTo>
                    <a:pt x="2726690" y="516997"/>
                  </a:lnTo>
                  <a:lnTo>
                    <a:pt x="2727007" y="537638"/>
                  </a:lnTo>
                  <a:lnTo>
                    <a:pt x="2727325" y="558915"/>
                  </a:lnTo>
                  <a:lnTo>
                    <a:pt x="2727325" y="1132121"/>
                  </a:lnTo>
                  <a:lnTo>
                    <a:pt x="2727325" y="1142283"/>
                  </a:lnTo>
                  <a:lnTo>
                    <a:pt x="2727007" y="1152445"/>
                  </a:lnTo>
                  <a:lnTo>
                    <a:pt x="2726373" y="1161972"/>
                  </a:lnTo>
                  <a:lnTo>
                    <a:pt x="2725420" y="1172134"/>
                  </a:lnTo>
                  <a:lnTo>
                    <a:pt x="2724468" y="1181979"/>
                  </a:lnTo>
                  <a:lnTo>
                    <a:pt x="2722881" y="1191505"/>
                  </a:lnTo>
                  <a:lnTo>
                    <a:pt x="2721611" y="1201350"/>
                  </a:lnTo>
                  <a:lnTo>
                    <a:pt x="2719706" y="1210877"/>
                  </a:lnTo>
                  <a:lnTo>
                    <a:pt x="2717801" y="1220404"/>
                  </a:lnTo>
                  <a:lnTo>
                    <a:pt x="2715896" y="1229613"/>
                  </a:lnTo>
                  <a:lnTo>
                    <a:pt x="2713357" y="1239140"/>
                  </a:lnTo>
                  <a:lnTo>
                    <a:pt x="2710817" y="1248350"/>
                  </a:lnTo>
                  <a:lnTo>
                    <a:pt x="2707960" y="1257242"/>
                  </a:lnTo>
                  <a:lnTo>
                    <a:pt x="2705103" y="1266768"/>
                  </a:lnTo>
                  <a:lnTo>
                    <a:pt x="2701928" y="1275660"/>
                  </a:lnTo>
                  <a:lnTo>
                    <a:pt x="2698119" y="1284235"/>
                  </a:lnTo>
                  <a:lnTo>
                    <a:pt x="2694626" y="1293444"/>
                  </a:lnTo>
                  <a:lnTo>
                    <a:pt x="2691134" y="1302018"/>
                  </a:lnTo>
                  <a:lnTo>
                    <a:pt x="2687007" y="1310593"/>
                  </a:lnTo>
                  <a:lnTo>
                    <a:pt x="2682880" y="1318849"/>
                  </a:lnTo>
                  <a:lnTo>
                    <a:pt x="2673674" y="1335363"/>
                  </a:lnTo>
                  <a:lnTo>
                    <a:pt x="2664150" y="1351558"/>
                  </a:lnTo>
                  <a:lnTo>
                    <a:pt x="2653673" y="1367437"/>
                  </a:lnTo>
                  <a:lnTo>
                    <a:pt x="2642880" y="1382680"/>
                  </a:lnTo>
                  <a:lnTo>
                    <a:pt x="2630816" y="1396970"/>
                  </a:lnTo>
                  <a:lnTo>
                    <a:pt x="2618753" y="1410943"/>
                  </a:lnTo>
                  <a:lnTo>
                    <a:pt x="2605737" y="1424598"/>
                  </a:lnTo>
                  <a:lnTo>
                    <a:pt x="2592086" y="1437619"/>
                  </a:lnTo>
                  <a:lnTo>
                    <a:pt x="2578117" y="1449686"/>
                  </a:lnTo>
                  <a:lnTo>
                    <a:pt x="2563514" y="1461436"/>
                  </a:lnTo>
                  <a:lnTo>
                    <a:pt x="2548276" y="1472233"/>
                  </a:lnTo>
                  <a:lnTo>
                    <a:pt x="2532403" y="1482395"/>
                  </a:lnTo>
                  <a:lnTo>
                    <a:pt x="2516212" y="1492240"/>
                  </a:lnTo>
                  <a:lnTo>
                    <a:pt x="2499704" y="1500814"/>
                  </a:lnTo>
                  <a:lnTo>
                    <a:pt x="2491450" y="1505260"/>
                  </a:lnTo>
                  <a:lnTo>
                    <a:pt x="2482879" y="1509071"/>
                  </a:lnTo>
                  <a:lnTo>
                    <a:pt x="2473989" y="1512882"/>
                  </a:lnTo>
                  <a:lnTo>
                    <a:pt x="2465101" y="1516375"/>
                  </a:lnTo>
                  <a:lnTo>
                    <a:pt x="2456211" y="1519551"/>
                  </a:lnTo>
                  <a:lnTo>
                    <a:pt x="2447323" y="1522726"/>
                  </a:lnTo>
                  <a:lnTo>
                    <a:pt x="2438116" y="1525902"/>
                  </a:lnTo>
                  <a:lnTo>
                    <a:pt x="2428910" y="1528442"/>
                  </a:lnTo>
                  <a:lnTo>
                    <a:pt x="2420021" y="1530983"/>
                  </a:lnTo>
                  <a:lnTo>
                    <a:pt x="2410497" y="1533523"/>
                  </a:lnTo>
                  <a:lnTo>
                    <a:pt x="2400973" y="1535746"/>
                  </a:lnTo>
                  <a:lnTo>
                    <a:pt x="2391449" y="1537652"/>
                  </a:lnTo>
                  <a:lnTo>
                    <a:pt x="2381925" y="1539240"/>
                  </a:lnTo>
                  <a:lnTo>
                    <a:pt x="2381197" y="1539358"/>
                  </a:lnTo>
                  <a:lnTo>
                    <a:pt x="2382196" y="1532525"/>
                  </a:lnTo>
                  <a:lnTo>
                    <a:pt x="2384422" y="1516666"/>
                  </a:lnTo>
                  <a:lnTo>
                    <a:pt x="2385694" y="1500807"/>
                  </a:lnTo>
                  <a:lnTo>
                    <a:pt x="2386012" y="1484948"/>
                  </a:lnTo>
                  <a:lnTo>
                    <a:pt x="2385694" y="1469089"/>
                  </a:lnTo>
                  <a:lnTo>
                    <a:pt x="2384422" y="1453548"/>
                  </a:lnTo>
                  <a:lnTo>
                    <a:pt x="2382196" y="1437689"/>
                  </a:lnTo>
                  <a:lnTo>
                    <a:pt x="2379970" y="1422465"/>
                  </a:lnTo>
                  <a:lnTo>
                    <a:pt x="2376155" y="1407557"/>
                  </a:lnTo>
                  <a:lnTo>
                    <a:pt x="2372021" y="1392650"/>
                  </a:lnTo>
                  <a:lnTo>
                    <a:pt x="2367251" y="1378377"/>
                  </a:lnTo>
                  <a:lnTo>
                    <a:pt x="2361527" y="1364421"/>
                  </a:lnTo>
                  <a:lnTo>
                    <a:pt x="2355485" y="1350466"/>
                  </a:lnTo>
                  <a:lnTo>
                    <a:pt x="2348490" y="1337144"/>
                  </a:lnTo>
                  <a:lnTo>
                    <a:pt x="2340858" y="1324140"/>
                  </a:lnTo>
                  <a:lnTo>
                    <a:pt x="2332908" y="1311453"/>
                  </a:lnTo>
                  <a:lnTo>
                    <a:pt x="2324005" y="1299400"/>
                  </a:lnTo>
                  <a:lnTo>
                    <a:pt x="2315101" y="1287665"/>
                  </a:lnTo>
                  <a:lnTo>
                    <a:pt x="2305244" y="1276246"/>
                  </a:lnTo>
                  <a:lnTo>
                    <a:pt x="2294750" y="1265463"/>
                  </a:lnTo>
                  <a:lnTo>
                    <a:pt x="2283938" y="1255313"/>
                  </a:lnTo>
                  <a:lnTo>
                    <a:pt x="2272809" y="1245480"/>
                  </a:lnTo>
                  <a:lnTo>
                    <a:pt x="2261043" y="1236600"/>
                  </a:lnTo>
                  <a:lnTo>
                    <a:pt x="2248642" y="1227401"/>
                  </a:lnTo>
                  <a:lnTo>
                    <a:pt x="2236240" y="1219789"/>
                  </a:lnTo>
                  <a:lnTo>
                    <a:pt x="2223203" y="1212177"/>
                  </a:lnTo>
                  <a:lnTo>
                    <a:pt x="2209848" y="1205199"/>
                  </a:lnTo>
                  <a:lnTo>
                    <a:pt x="2195856" y="1199173"/>
                  </a:lnTo>
                  <a:lnTo>
                    <a:pt x="2181865" y="1193464"/>
                  </a:lnTo>
                  <a:lnTo>
                    <a:pt x="2167237" y="1188706"/>
                  </a:lnTo>
                  <a:lnTo>
                    <a:pt x="2152610" y="1184583"/>
                  </a:lnTo>
                  <a:lnTo>
                    <a:pt x="2137347" y="1180777"/>
                  </a:lnTo>
                  <a:lnTo>
                    <a:pt x="2122401" y="1178239"/>
                  </a:lnTo>
                  <a:lnTo>
                    <a:pt x="2106502" y="1176019"/>
                  </a:lnTo>
                  <a:lnTo>
                    <a:pt x="2090921" y="1175067"/>
                  </a:lnTo>
                  <a:lnTo>
                    <a:pt x="2074703" y="1174750"/>
                  </a:lnTo>
                  <a:lnTo>
                    <a:pt x="2058804" y="1175067"/>
                  </a:lnTo>
                  <a:lnTo>
                    <a:pt x="2043223" y="1176019"/>
                  </a:lnTo>
                  <a:lnTo>
                    <a:pt x="2027641" y="1178239"/>
                  </a:lnTo>
                  <a:lnTo>
                    <a:pt x="2012060" y="1180777"/>
                  </a:lnTo>
                  <a:lnTo>
                    <a:pt x="1997114" y="1184583"/>
                  </a:lnTo>
                  <a:lnTo>
                    <a:pt x="1982169" y="1188706"/>
                  </a:lnTo>
                  <a:lnTo>
                    <a:pt x="1967860" y="1193464"/>
                  </a:lnTo>
                  <a:lnTo>
                    <a:pt x="1965908" y="1194260"/>
                  </a:lnTo>
                  <a:lnTo>
                    <a:pt x="1960017" y="1196269"/>
                  </a:lnTo>
                  <a:lnTo>
                    <a:pt x="1946684" y="1201668"/>
                  </a:lnTo>
                  <a:lnTo>
                    <a:pt x="1933350" y="1207384"/>
                  </a:lnTo>
                  <a:lnTo>
                    <a:pt x="1920652" y="1214370"/>
                  </a:lnTo>
                  <a:lnTo>
                    <a:pt x="1908271" y="1221357"/>
                  </a:lnTo>
                  <a:lnTo>
                    <a:pt x="1896207" y="1228978"/>
                  </a:lnTo>
                  <a:lnTo>
                    <a:pt x="1884461" y="1237235"/>
                  </a:lnTo>
                  <a:lnTo>
                    <a:pt x="1873032" y="1246127"/>
                  </a:lnTo>
                  <a:lnTo>
                    <a:pt x="1862238" y="1255654"/>
                  </a:lnTo>
                  <a:lnTo>
                    <a:pt x="1851762" y="1265498"/>
                  </a:lnTo>
                  <a:lnTo>
                    <a:pt x="1842238" y="1275660"/>
                  </a:lnTo>
                  <a:lnTo>
                    <a:pt x="1832714" y="1286458"/>
                  </a:lnTo>
                  <a:lnTo>
                    <a:pt x="1823825" y="1297890"/>
                  </a:lnTo>
                  <a:lnTo>
                    <a:pt x="1815571" y="1309640"/>
                  </a:lnTo>
                  <a:lnTo>
                    <a:pt x="1807952" y="1321707"/>
                  </a:lnTo>
                  <a:lnTo>
                    <a:pt x="1800651" y="1334410"/>
                  </a:lnTo>
                  <a:lnTo>
                    <a:pt x="1793984" y="1346795"/>
                  </a:lnTo>
                  <a:lnTo>
                    <a:pt x="1788270" y="1360133"/>
                  </a:lnTo>
                  <a:lnTo>
                    <a:pt x="1782873" y="1373788"/>
                  </a:lnTo>
                  <a:lnTo>
                    <a:pt x="1778111" y="1387443"/>
                  </a:lnTo>
                  <a:lnTo>
                    <a:pt x="1774301" y="1401734"/>
                  </a:lnTo>
                  <a:lnTo>
                    <a:pt x="1770492" y="1416024"/>
                  </a:lnTo>
                  <a:lnTo>
                    <a:pt x="1767952" y="1430632"/>
                  </a:lnTo>
                  <a:lnTo>
                    <a:pt x="1767227" y="1437601"/>
                  </a:lnTo>
                  <a:lnTo>
                    <a:pt x="1767210" y="1437689"/>
                  </a:lnTo>
                  <a:lnTo>
                    <a:pt x="1765302" y="1453548"/>
                  </a:lnTo>
                  <a:lnTo>
                    <a:pt x="1764030" y="1469089"/>
                  </a:lnTo>
                  <a:lnTo>
                    <a:pt x="1763712" y="1484948"/>
                  </a:lnTo>
                  <a:lnTo>
                    <a:pt x="1764030" y="1500807"/>
                  </a:lnTo>
                  <a:lnTo>
                    <a:pt x="1765302" y="1516666"/>
                  </a:lnTo>
                  <a:lnTo>
                    <a:pt x="1767210" y="1532525"/>
                  </a:lnTo>
                  <a:lnTo>
                    <a:pt x="1769487" y="1544638"/>
                  </a:lnTo>
                  <a:lnTo>
                    <a:pt x="875287" y="1544638"/>
                  </a:lnTo>
                  <a:lnTo>
                    <a:pt x="877564" y="1532525"/>
                  </a:lnTo>
                  <a:lnTo>
                    <a:pt x="879154" y="1516666"/>
                  </a:lnTo>
                  <a:lnTo>
                    <a:pt x="880426" y="1500807"/>
                  </a:lnTo>
                  <a:lnTo>
                    <a:pt x="881062" y="1484948"/>
                  </a:lnTo>
                  <a:lnTo>
                    <a:pt x="880426" y="1469089"/>
                  </a:lnTo>
                  <a:lnTo>
                    <a:pt x="879154" y="1453548"/>
                  </a:lnTo>
                  <a:lnTo>
                    <a:pt x="877564" y="1437689"/>
                  </a:lnTo>
                  <a:lnTo>
                    <a:pt x="874702" y="1422465"/>
                  </a:lnTo>
                  <a:lnTo>
                    <a:pt x="870887" y="1407557"/>
                  </a:lnTo>
                  <a:lnTo>
                    <a:pt x="867071" y="1392650"/>
                  </a:lnTo>
                  <a:lnTo>
                    <a:pt x="861983" y="1378377"/>
                  </a:lnTo>
                  <a:lnTo>
                    <a:pt x="856577" y="1364421"/>
                  </a:lnTo>
                  <a:lnTo>
                    <a:pt x="850218" y="1350466"/>
                  </a:lnTo>
                  <a:lnTo>
                    <a:pt x="843222" y="1337144"/>
                  </a:lnTo>
                  <a:lnTo>
                    <a:pt x="835590" y="1324140"/>
                  </a:lnTo>
                  <a:lnTo>
                    <a:pt x="827640" y="1311453"/>
                  </a:lnTo>
                  <a:lnTo>
                    <a:pt x="819055" y="1299400"/>
                  </a:lnTo>
                  <a:lnTo>
                    <a:pt x="809833" y="1287665"/>
                  </a:lnTo>
                  <a:lnTo>
                    <a:pt x="799976" y="1276246"/>
                  </a:lnTo>
                  <a:lnTo>
                    <a:pt x="789482" y="1265463"/>
                  </a:lnTo>
                  <a:lnTo>
                    <a:pt x="778671" y="1255313"/>
                  </a:lnTo>
                  <a:lnTo>
                    <a:pt x="767541" y="1245480"/>
                  </a:lnTo>
                  <a:lnTo>
                    <a:pt x="756093" y="1236600"/>
                  </a:lnTo>
                  <a:lnTo>
                    <a:pt x="744010" y="1227401"/>
                  </a:lnTo>
                  <a:lnTo>
                    <a:pt x="731290" y="1219789"/>
                  </a:lnTo>
                  <a:lnTo>
                    <a:pt x="717935" y="1212177"/>
                  </a:lnTo>
                  <a:lnTo>
                    <a:pt x="704580" y="1205199"/>
                  </a:lnTo>
                  <a:lnTo>
                    <a:pt x="690906" y="1199173"/>
                  </a:lnTo>
                  <a:lnTo>
                    <a:pt x="676915" y="1193464"/>
                  </a:lnTo>
                  <a:lnTo>
                    <a:pt x="661969" y="1188706"/>
                  </a:lnTo>
                  <a:lnTo>
                    <a:pt x="647342" y="1184583"/>
                  </a:lnTo>
                  <a:lnTo>
                    <a:pt x="632715" y="1180777"/>
                  </a:lnTo>
                  <a:lnTo>
                    <a:pt x="617133" y="1178239"/>
                  </a:lnTo>
                  <a:lnTo>
                    <a:pt x="601552" y="1176019"/>
                  </a:lnTo>
                  <a:lnTo>
                    <a:pt x="585653" y="1175067"/>
                  </a:lnTo>
                  <a:lnTo>
                    <a:pt x="570071" y="1174750"/>
                  </a:lnTo>
                  <a:lnTo>
                    <a:pt x="553854" y="1175067"/>
                  </a:lnTo>
                  <a:lnTo>
                    <a:pt x="537955" y="1176019"/>
                  </a:lnTo>
                  <a:lnTo>
                    <a:pt x="522373" y="1178239"/>
                  </a:lnTo>
                  <a:lnTo>
                    <a:pt x="506792" y="1180777"/>
                  </a:lnTo>
                  <a:lnTo>
                    <a:pt x="492164" y="1184583"/>
                  </a:lnTo>
                  <a:lnTo>
                    <a:pt x="477219" y="1188706"/>
                  </a:lnTo>
                  <a:lnTo>
                    <a:pt x="462592" y="1193464"/>
                  </a:lnTo>
                  <a:lnTo>
                    <a:pt x="448600" y="1199173"/>
                  </a:lnTo>
                  <a:lnTo>
                    <a:pt x="434927" y="1205199"/>
                  </a:lnTo>
                  <a:lnTo>
                    <a:pt x="421571" y="1212177"/>
                  </a:lnTo>
                  <a:lnTo>
                    <a:pt x="408534" y="1219789"/>
                  </a:lnTo>
                  <a:lnTo>
                    <a:pt x="395497" y="1227401"/>
                  </a:lnTo>
                  <a:lnTo>
                    <a:pt x="383731" y="1236600"/>
                  </a:lnTo>
                  <a:lnTo>
                    <a:pt x="371966" y="1245480"/>
                  </a:lnTo>
                  <a:lnTo>
                    <a:pt x="360836" y="1255313"/>
                  </a:lnTo>
                  <a:lnTo>
                    <a:pt x="350024" y="1265463"/>
                  </a:lnTo>
                  <a:lnTo>
                    <a:pt x="339531" y="1276246"/>
                  </a:lnTo>
                  <a:lnTo>
                    <a:pt x="329673" y="1287665"/>
                  </a:lnTo>
                  <a:lnTo>
                    <a:pt x="320452" y="1299400"/>
                  </a:lnTo>
                  <a:lnTo>
                    <a:pt x="311866" y="1311453"/>
                  </a:lnTo>
                  <a:lnTo>
                    <a:pt x="303916" y="1324140"/>
                  </a:lnTo>
                  <a:lnTo>
                    <a:pt x="296285" y="1337144"/>
                  </a:lnTo>
                  <a:lnTo>
                    <a:pt x="289289" y="1350466"/>
                  </a:lnTo>
                  <a:lnTo>
                    <a:pt x="282929" y="1364421"/>
                  </a:lnTo>
                  <a:lnTo>
                    <a:pt x="277523" y="1378377"/>
                  </a:lnTo>
                  <a:lnTo>
                    <a:pt x="272436" y="1392650"/>
                  </a:lnTo>
                  <a:lnTo>
                    <a:pt x="268620" y="1407557"/>
                  </a:lnTo>
                  <a:lnTo>
                    <a:pt x="264804" y="1422465"/>
                  </a:lnTo>
                  <a:lnTo>
                    <a:pt x="261942" y="1437689"/>
                  </a:lnTo>
                  <a:lnTo>
                    <a:pt x="260352" y="1453548"/>
                  </a:lnTo>
                  <a:lnTo>
                    <a:pt x="259080" y="1469089"/>
                  </a:lnTo>
                  <a:lnTo>
                    <a:pt x="258762" y="1484948"/>
                  </a:lnTo>
                  <a:lnTo>
                    <a:pt x="259080" y="1500807"/>
                  </a:lnTo>
                  <a:lnTo>
                    <a:pt x="260239" y="1515247"/>
                  </a:lnTo>
                  <a:lnTo>
                    <a:pt x="248891" y="1510659"/>
                  </a:lnTo>
                  <a:lnTo>
                    <a:pt x="234605" y="1503990"/>
                  </a:lnTo>
                  <a:lnTo>
                    <a:pt x="220320" y="1497003"/>
                  </a:lnTo>
                  <a:lnTo>
                    <a:pt x="206669" y="1489382"/>
                  </a:lnTo>
                  <a:lnTo>
                    <a:pt x="193018" y="1481125"/>
                  </a:lnTo>
                  <a:lnTo>
                    <a:pt x="179684" y="1472551"/>
                  </a:lnTo>
                  <a:lnTo>
                    <a:pt x="166986" y="1463341"/>
                  </a:lnTo>
                  <a:lnTo>
                    <a:pt x="154605" y="1453814"/>
                  </a:lnTo>
                  <a:lnTo>
                    <a:pt x="142224" y="1443652"/>
                  </a:lnTo>
                  <a:lnTo>
                    <a:pt x="130795" y="1433173"/>
                  </a:lnTo>
                  <a:lnTo>
                    <a:pt x="119366" y="1422058"/>
                  </a:lnTo>
                  <a:lnTo>
                    <a:pt x="108573" y="1410943"/>
                  </a:lnTo>
                  <a:lnTo>
                    <a:pt x="98096" y="1399193"/>
                  </a:lnTo>
                  <a:lnTo>
                    <a:pt x="87938" y="1386808"/>
                  </a:lnTo>
                  <a:lnTo>
                    <a:pt x="78731" y="1374423"/>
                  </a:lnTo>
                  <a:lnTo>
                    <a:pt x="69525" y="1361403"/>
                  </a:lnTo>
                  <a:lnTo>
                    <a:pt x="60953" y="1348065"/>
                  </a:lnTo>
                  <a:lnTo>
                    <a:pt x="53017" y="1334727"/>
                  </a:lnTo>
                  <a:lnTo>
                    <a:pt x="45397" y="1320755"/>
                  </a:lnTo>
                  <a:lnTo>
                    <a:pt x="38413" y="1306147"/>
                  </a:lnTo>
                  <a:lnTo>
                    <a:pt x="31747" y="1291856"/>
                  </a:lnTo>
                  <a:lnTo>
                    <a:pt x="26032" y="1276931"/>
                  </a:lnTo>
                  <a:lnTo>
                    <a:pt x="20635" y="1261687"/>
                  </a:lnTo>
                  <a:lnTo>
                    <a:pt x="16191" y="1246127"/>
                  </a:lnTo>
                  <a:lnTo>
                    <a:pt x="11746" y="1230884"/>
                  </a:lnTo>
                  <a:lnTo>
                    <a:pt x="8254" y="1215005"/>
                  </a:lnTo>
                  <a:lnTo>
                    <a:pt x="5397" y="1198809"/>
                  </a:lnTo>
                  <a:lnTo>
                    <a:pt x="3175" y="1182296"/>
                  </a:lnTo>
                  <a:lnTo>
                    <a:pt x="1270" y="1165783"/>
                  </a:lnTo>
                  <a:lnTo>
                    <a:pt x="318" y="1149269"/>
                  </a:lnTo>
                  <a:lnTo>
                    <a:pt x="0" y="1132121"/>
                  </a:lnTo>
                  <a:lnTo>
                    <a:pt x="137462" y="558915"/>
                  </a:lnTo>
                  <a:lnTo>
                    <a:pt x="141271" y="544625"/>
                  </a:lnTo>
                  <a:lnTo>
                    <a:pt x="145398" y="530652"/>
                  </a:lnTo>
                  <a:lnTo>
                    <a:pt x="149525" y="516997"/>
                  </a:lnTo>
                  <a:lnTo>
                    <a:pt x="153970" y="503659"/>
                  </a:lnTo>
                  <a:lnTo>
                    <a:pt x="158414" y="490321"/>
                  </a:lnTo>
                  <a:lnTo>
                    <a:pt x="163176" y="477301"/>
                  </a:lnTo>
                  <a:lnTo>
                    <a:pt x="168256" y="464598"/>
                  </a:lnTo>
                  <a:lnTo>
                    <a:pt x="173018" y="452531"/>
                  </a:lnTo>
                  <a:lnTo>
                    <a:pt x="178414" y="440463"/>
                  </a:lnTo>
                  <a:lnTo>
                    <a:pt x="183811" y="428713"/>
                  </a:lnTo>
                  <a:lnTo>
                    <a:pt x="189843" y="417281"/>
                  </a:lnTo>
                  <a:lnTo>
                    <a:pt x="195240" y="406166"/>
                  </a:lnTo>
                  <a:lnTo>
                    <a:pt x="201272" y="395369"/>
                  </a:lnTo>
                  <a:lnTo>
                    <a:pt x="207304" y="384572"/>
                  </a:lnTo>
                  <a:lnTo>
                    <a:pt x="213335" y="374092"/>
                  </a:lnTo>
                  <a:lnTo>
                    <a:pt x="220002" y="363930"/>
                  </a:lnTo>
                  <a:lnTo>
                    <a:pt x="226351" y="354403"/>
                  </a:lnTo>
                  <a:lnTo>
                    <a:pt x="232701" y="344559"/>
                  </a:lnTo>
                  <a:lnTo>
                    <a:pt x="239685" y="335349"/>
                  </a:lnTo>
                  <a:lnTo>
                    <a:pt x="246669" y="326140"/>
                  </a:lnTo>
                  <a:lnTo>
                    <a:pt x="253653" y="317566"/>
                  </a:lnTo>
                  <a:lnTo>
                    <a:pt x="260955" y="308991"/>
                  </a:lnTo>
                  <a:lnTo>
                    <a:pt x="268574" y="300735"/>
                  </a:lnTo>
                  <a:lnTo>
                    <a:pt x="275558" y="292478"/>
                  </a:lnTo>
                  <a:lnTo>
                    <a:pt x="283177" y="284856"/>
                  </a:lnTo>
                  <a:lnTo>
                    <a:pt x="291114" y="276917"/>
                  </a:lnTo>
                  <a:lnTo>
                    <a:pt x="299050" y="269613"/>
                  </a:lnTo>
                  <a:lnTo>
                    <a:pt x="306987" y="262627"/>
                  </a:lnTo>
                  <a:lnTo>
                    <a:pt x="314924" y="255640"/>
                  </a:lnTo>
                  <a:lnTo>
                    <a:pt x="323178" y="249289"/>
                  </a:lnTo>
                  <a:lnTo>
                    <a:pt x="331432" y="242938"/>
                  </a:lnTo>
                  <a:lnTo>
                    <a:pt x="340003" y="236586"/>
                  </a:lnTo>
                  <a:lnTo>
                    <a:pt x="348257" y="230870"/>
                  </a:lnTo>
                  <a:lnTo>
                    <a:pt x="356829" y="225154"/>
                  </a:lnTo>
                  <a:lnTo>
                    <a:pt x="366035" y="219438"/>
                  </a:lnTo>
                  <a:lnTo>
                    <a:pt x="374607" y="214357"/>
                  </a:lnTo>
                  <a:lnTo>
                    <a:pt x="383496" y="209276"/>
                  </a:lnTo>
                  <a:lnTo>
                    <a:pt x="392385" y="204195"/>
                  </a:lnTo>
                  <a:lnTo>
                    <a:pt x="401908" y="200066"/>
                  </a:lnTo>
                  <a:lnTo>
                    <a:pt x="410797" y="195303"/>
                  </a:lnTo>
                  <a:lnTo>
                    <a:pt x="420321" y="191492"/>
                  </a:lnTo>
                  <a:lnTo>
                    <a:pt x="429528" y="187046"/>
                  </a:lnTo>
                  <a:lnTo>
                    <a:pt x="439369" y="183553"/>
                  </a:lnTo>
                  <a:lnTo>
                    <a:pt x="448576" y="179742"/>
                  </a:lnTo>
                  <a:lnTo>
                    <a:pt x="467941" y="173391"/>
                  </a:lnTo>
                  <a:lnTo>
                    <a:pt x="487623" y="167357"/>
                  </a:lnTo>
                  <a:lnTo>
                    <a:pt x="507624" y="162276"/>
                  </a:lnTo>
                  <a:lnTo>
                    <a:pt x="527624" y="157830"/>
                  </a:lnTo>
                  <a:lnTo>
                    <a:pt x="548259" y="154337"/>
                  </a:lnTo>
                  <a:lnTo>
                    <a:pt x="568577" y="151479"/>
                  </a:lnTo>
                  <a:lnTo>
                    <a:pt x="589529" y="149256"/>
                  </a:lnTo>
                  <a:lnTo>
                    <a:pt x="610799" y="147986"/>
                  </a:lnTo>
                  <a:lnTo>
                    <a:pt x="631434" y="146715"/>
                  </a:lnTo>
                  <a:lnTo>
                    <a:pt x="653022" y="146398"/>
                  </a:lnTo>
                  <a:lnTo>
                    <a:pt x="735880" y="146398"/>
                  </a:lnTo>
                  <a:lnTo>
                    <a:pt x="735880" y="134966"/>
                  </a:lnTo>
                  <a:lnTo>
                    <a:pt x="735880" y="127979"/>
                  </a:lnTo>
                  <a:lnTo>
                    <a:pt x="736514" y="121310"/>
                  </a:lnTo>
                  <a:lnTo>
                    <a:pt x="737149" y="114324"/>
                  </a:lnTo>
                  <a:lnTo>
                    <a:pt x="738419" y="107655"/>
                  </a:lnTo>
                  <a:lnTo>
                    <a:pt x="739689" y="100986"/>
                  </a:lnTo>
                  <a:lnTo>
                    <a:pt x="741911" y="94635"/>
                  </a:lnTo>
                  <a:lnTo>
                    <a:pt x="743816" y="88601"/>
                  </a:lnTo>
                  <a:lnTo>
                    <a:pt x="746356" y="82250"/>
                  </a:lnTo>
                  <a:lnTo>
                    <a:pt x="749213" y="76216"/>
                  </a:lnTo>
                  <a:lnTo>
                    <a:pt x="752070" y="70500"/>
                  </a:lnTo>
                  <a:lnTo>
                    <a:pt x="755245" y="64784"/>
                  </a:lnTo>
                  <a:lnTo>
                    <a:pt x="758737" y="59385"/>
                  </a:lnTo>
                  <a:lnTo>
                    <a:pt x="762546" y="53986"/>
                  </a:lnTo>
                  <a:lnTo>
                    <a:pt x="766356" y="48905"/>
                  </a:lnTo>
                  <a:lnTo>
                    <a:pt x="770800" y="44142"/>
                  </a:lnTo>
                  <a:lnTo>
                    <a:pt x="775245" y="39696"/>
                  </a:lnTo>
                  <a:lnTo>
                    <a:pt x="780007" y="34932"/>
                  </a:lnTo>
                  <a:lnTo>
                    <a:pt x="784769" y="30487"/>
                  </a:lnTo>
                  <a:lnTo>
                    <a:pt x="789848" y="26676"/>
                  </a:lnTo>
                  <a:lnTo>
                    <a:pt x="795245" y="23183"/>
                  </a:lnTo>
                  <a:lnTo>
                    <a:pt x="800642" y="19372"/>
                  </a:lnTo>
                  <a:lnTo>
                    <a:pt x="806356" y="16196"/>
                  </a:lnTo>
                  <a:lnTo>
                    <a:pt x="812071" y="13338"/>
                  </a:lnTo>
                  <a:lnTo>
                    <a:pt x="818102" y="10480"/>
                  </a:lnTo>
                  <a:lnTo>
                    <a:pt x="824134" y="7939"/>
                  </a:lnTo>
                  <a:lnTo>
                    <a:pt x="830484" y="6034"/>
                  </a:lnTo>
                  <a:lnTo>
                    <a:pt x="836833" y="4446"/>
                  </a:lnTo>
                  <a:lnTo>
                    <a:pt x="843500" y="2541"/>
                  </a:lnTo>
                  <a:lnTo>
                    <a:pt x="850166" y="1588"/>
                  </a:lnTo>
                  <a:lnTo>
                    <a:pt x="857150" y="635"/>
                  </a:lnTo>
                  <a:lnTo>
                    <a:pt x="863817"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grpSp>
      <p:sp>
        <p:nvSpPr>
          <p:cNvPr id="33" name="矩形 32"/>
          <p:cNvSpPr/>
          <p:nvPr/>
        </p:nvSpPr>
        <p:spPr>
          <a:xfrm>
            <a:off x="648970" y="1183640"/>
            <a:ext cx="6213475" cy="598805"/>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37" name="矩形 36"/>
          <p:cNvSpPr/>
          <p:nvPr/>
        </p:nvSpPr>
        <p:spPr>
          <a:xfrm>
            <a:off x="684530" y="1187450"/>
            <a:ext cx="6114415" cy="645160"/>
          </a:xfrm>
          <a:prstGeom prst="rect">
            <a:avLst/>
          </a:prstGeom>
        </p:spPr>
        <p:txBody>
          <a:bodyPr wrap="square">
            <a:spAutoFit/>
          </a:bodyPr>
          <a:lstStyle/>
          <a:p>
            <a:pPr indent="0"/>
            <a:r>
              <a:rPr lang="en-US">
                <a:latin typeface="Calibri" panose="020F0502020204030204" pitchFamily="34" charset="0"/>
                <a:cs typeface="Calibri" panose="020F0502020204030204" pitchFamily="34" charset="0"/>
              </a:rPr>
              <a:t>we have many training dataset, public test dataset (which can be used as validation dataset in Kaggle)</a:t>
            </a:r>
            <a:endParaRPr lang="en-US" alt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5" name="Group 4"/>
          <p:cNvGrpSpPr/>
          <p:nvPr/>
        </p:nvGrpSpPr>
        <p:grpSpPr>
          <a:xfrm>
            <a:off x="647700" y="2179320"/>
            <a:ext cx="6151880" cy="656590"/>
            <a:chOff x="1021" y="3073"/>
            <a:chExt cx="9688" cy="1034"/>
          </a:xfrm>
        </p:grpSpPr>
        <p:sp>
          <p:nvSpPr>
            <p:cNvPr id="34" name="矩形 33"/>
            <p:cNvSpPr/>
            <p:nvPr/>
          </p:nvSpPr>
          <p:spPr>
            <a:xfrm>
              <a:off x="1021" y="3073"/>
              <a:ext cx="9688" cy="914"/>
            </a:xfrm>
            <a:prstGeom prst="rect">
              <a:avLst/>
            </a:prstGeom>
            <a:solidFill>
              <a:schemeClr val="tx1">
                <a:lumMod val="65000"/>
                <a:lumOff val="3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38" name="矩形 37"/>
            <p:cNvSpPr/>
            <p:nvPr/>
          </p:nvSpPr>
          <p:spPr>
            <a:xfrm>
              <a:off x="1021" y="3091"/>
              <a:ext cx="9424" cy="1016"/>
            </a:xfrm>
            <a:prstGeom prst="rect">
              <a:avLst/>
            </a:prstGeom>
          </p:spPr>
          <p:txBody>
            <a:bodyPr wrap="square">
              <a:spAutoFit/>
            </a:bodyPr>
            <a:lstStyle/>
            <a:p>
              <a:pPr>
                <a:lnSpc>
                  <a:spcPct val="100000"/>
                </a:lnSpc>
              </a:pPr>
              <a:r>
                <a:rPr lang="en-US">
                  <a:latin typeface="Calibri" panose="020F0502020204030204" pitchFamily="34" charset="0"/>
                  <a:cs typeface="Calibri" panose="020F0502020204030204" pitchFamily="34" charset="0"/>
                </a:rPr>
                <a:t>Applying Convolutional neural networks (CNN) for facial expression recognition.</a:t>
              </a:r>
              <a:endParaRPr lang="en-US" altLang="en-US" dirty="0">
                <a:latin typeface="Calibri" panose="020F0502020204030204" pitchFamily="34" charset="0"/>
                <a:cs typeface="Calibri" panose="020F0502020204030204" pitchFamily="34" charset="0"/>
              </a:endParaRPr>
            </a:p>
          </p:txBody>
        </p:sp>
      </p:grpSp>
      <p:grpSp>
        <p:nvGrpSpPr>
          <p:cNvPr id="6" name="Group 5"/>
          <p:cNvGrpSpPr/>
          <p:nvPr/>
        </p:nvGrpSpPr>
        <p:grpSpPr>
          <a:xfrm>
            <a:off x="647700" y="2916555"/>
            <a:ext cx="6213475" cy="507365"/>
            <a:chOff x="1020" y="4147"/>
            <a:chExt cx="9785" cy="799"/>
          </a:xfrm>
        </p:grpSpPr>
        <p:sp>
          <p:nvSpPr>
            <p:cNvPr id="35" name="矩形 34"/>
            <p:cNvSpPr/>
            <p:nvPr/>
          </p:nvSpPr>
          <p:spPr>
            <a:xfrm>
              <a:off x="1020" y="4147"/>
              <a:ext cx="9785" cy="799"/>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39" name="矩形 38"/>
            <p:cNvSpPr/>
            <p:nvPr/>
          </p:nvSpPr>
          <p:spPr>
            <a:xfrm>
              <a:off x="1078" y="4293"/>
              <a:ext cx="9312" cy="580"/>
            </a:xfrm>
            <a:prstGeom prst="rect">
              <a:avLst/>
            </a:prstGeom>
          </p:spPr>
          <p:txBody>
            <a:bodyPr wrap="square">
              <a:spAutoFit/>
            </a:bodyPr>
            <a:lstStyle/>
            <a:p>
              <a:pPr indent="0"/>
              <a:r>
                <a:rPr lang="en-US">
                  <a:latin typeface="Calibri" panose="020F0502020204030204" pitchFamily="34" charset="0"/>
                  <a:cs typeface="Calibri" panose="020F0502020204030204" pitchFamily="34" charset="0"/>
                </a:rPr>
                <a:t>Experimenting dropout with batch-normalization.</a:t>
              </a:r>
              <a:endParaRPr lang="en-US" altLang="en-US" dirty="0">
                <a:latin typeface="Calibri" panose="020F0502020204030204" pitchFamily="34" charset="0"/>
                <a:cs typeface="Calibri" panose="020F0502020204030204" pitchFamily="34" charset="0"/>
              </a:endParaRPr>
            </a:p>
          </p:txBody>
        </p:sp>
      </p:grpSp>
      <p:grpSp>
        <p:nvGrpSpPr>
          <p:cNvPr id="7" name="Group 6"/>
          <p:cNvGrpSpPr/>
          <p:nvPr/>
        </p:nvGrpSpPr>
        <p:grpSpPr>
          <a:xfrm>
            <a:off x="647700" y="3743960"/>
            <a:ext cx="6213475" cy="520065"/>
            <a:chOff x="1020" y="5313"/>
            <a:chExt cx="9785" cy="819"/>
          </a:xfrm>
        </p:grpSpPr>
        <p:sp>
          <p:nvSpPr>
            <p:cNvPr id="36" name="矩形 35"/>
            <p:cNvSpPr/>
            <p:nvPr/>
          </p:nvSpPr>
          <p:spPr>
            <a:xfrm>
              <a:off x="1020" y="5313"/>
              <a:ext cx="9785" cy="819"/>
            </a:xfrm>
            <a:prstGeom prst="rect">
              <a:avLst/>
            </a:prstGeom>
            <a:solidFill>
              <a:schemeClr val="tx1">
                <a:lumMod val="65000"/>
                <a:lumOff val="3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40" name="矩形 39"/>
            <p:cNvSpPr/>
            <p:nvPr/>
          </p:nvSpPr>
          <p:spPr>
            <a:xfrm>
              <a:off x="1078" y="5413"/>
              <a:ext cx="9312" cy="580"/>
            </a:xfrm>
            <a:prstGeom prst="rect">
              <a:avLst/>
            </a:prstGeom>
          </p:spPr>
          <p:txBody>
            <a:bodyPr wrap="square">
              <a:spAutoFit/>
            </a:bodyPr>
            <a:lstStyle/>
            <a:p>
              <a:pPr>
                <a:lnSpc>
                  <a:spcPct val="100000"/>
                </a:lnSpc>
              </a:pPr>
              <a:r>
                <a:rPr lang="en-US">
                  <a:latin typeface="Calibri" panose="020F0502020204030204" pitchFamily="34" charset="0"/>
                  <a:cs typeface="Calibri" panose="020F0502020204030204" pitchFamily="34" charset="0"/>
                </a:rPr>
                <a:t>Experimenting different dropout rates. </a:t>
              </a:r>
              <a:endParaRPr lang="en-US" altLang="en-US" dirty="0">
                <a:latin typeface="Calibri" panose="020F0502020204030204" pitchFamily="34" charset="0"/>
                <a:cs typeface="Calibri" panose="020F0502020204030204" pitchFamily="34" charset="0"/>
              </a:endParaRPr>
            </a:p>
          </p:txBody>
        </p:sp>
      </p:grpSp>
      <p:grpSp>
        <p:nvGrpSpPr>
          <p:cNvPr id="8" name="Group 7"/>
          <p:cNvGrpSpPr/>
          <p:nvPr/>
        </p:nvGrpSpPr>
        <p:grpSpPr>
          <a:xfrm>
            <a:off x="647700" y="4558030"/>
            <a:ext cx="6389370" cy="507365"/>
            <a:chOff x="1018" y="4147"/>
            <a:chExt cx="10062" cy="799"/>
          </a:xfrm>
        </p:grpSpPr>
        <p:sp>
          <p:nvSpPr>
            <p:cNvPr id="9" name="矩形 34"/>
            <p:cNvSpPr/>
            <p:nvPr/>
          </p:nvSpPr>
          <p:spPr>
            <a:xfrm>
              <a:off x="1020" y="4147"/>
              <a:ext cx="9785" cy="799"/>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a:p>
          </p:txBody>
        </p:sp>
        <p:sp>
          <p:nvSpPr>
            <p:cNvPr id="10" name="矩形 38"/>
            <p:cNvSpPr/>
            <p:nvPr/>
          </p:nvSpPr>
          <p:spPr>
            <a:xfrm>
              <a:off x="1018" y="4261"/>
              <a:ext cx="10062" cy="580"/>
            </a:xfrm>
            <a:prstGeom prst="rect">
              <a:avLst/>
            </a:prstGeom>
          </p:spPr>
          <p:txBody>
            <a:bodyPr wrap="square">
              <a:spAutoFit/>
            </a:bodyPr>
            <a:p>
              <a:pPr indent="0"/>
              <a:r>
                <a:rPr lang="en-US">
                  <a:latin typeface="Calibri" panose="020F0502020204030204" pitchFamily="34" charset="0"/>
                  <a:cs typeface="Calibri" panose="020F0502020204030204" pitchFamily="34" charset="0"/>
                </a:rPr>
                <a:t>For evaluating the prediction performance And Metrics</a:t>
              </a:r>
              <a:endParaRPr lang="en-US">
                <a:latin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l="39048"/>
          <a:stretch>
            <a:fillRect/>
          </a:stretch>
        </p:blipFill>
        <p:spPr>
          <a:xfrm>
            <a:off x="0" y="0"/>
            <a:ext cx="6263255" cy="6858000"/>
          </a:xfrm>
          <a:prstGeom prst="rect">
            <a:avLst/>
          </a:prstGeom>
        </p:spPr>
      </p:pic>
      <p:grpSp>
        <p:nvGrpSpPr>
          <p:cNvPr id="2" name="组合 1"/>
          <p:cNvGrpSpPr/>
          <p:nvPr/>
        </p:nvGrpSpPr>
        <p:grpSpPr>
          <a:xfrm>
            <a:off x="-1313147" y="2483893"/>
            <a:ext cx="8757466" cy="4170279"/>
            <a:chOff x="-1313147" y="2483893"/>
            <a:chExt cx="8757466" cy="4170279"/>
          </a:xfrm>
        </p:grpSpPr>
        <p:sp>
          <p:nvSpPr>
            <p:cNvPr id="20" name="矩形 19"/>
            <p:cNvSpPr/>
            <p:nvPr/>
          </p:nvSpPr>
          <p:spPr>
            <a:xfrm>
              <a:off x="-1" y="2483893"/>
              <a:ext cx="6263255" cy="25657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21" name="文本框 20"/>
            <p:cNvSpPr txBox="1"/>
            <p:nvPr/>
          </p:nvSpPr>
          <p:spPr>
            <a:xfrm>
              <a:off x="-1181066" y="2483893"/>
              <a:ext cx="8625385" cy="1999615"/>
            </a:xfrm>
            <a:prstGeom prst="rect">
              <a:avLst/>
            </a:prstGeom>
            <a:noFill/>
          </p:spPr>
          <p:txBody>
            <a:bodyPr wrap="square" rtlCol="0">
              <a:spAutoFit/>
            </a:bodyPr>
            <a:lstStyle/>
            <a:p>
              <a:pPr algn="ctr"/>
              <a:r>
                <a:rPr lang="en-US" altLang="zh-CN" sz="4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Team</a:t>
              </a:r>
              <a:r>
                <a:rPr lang="en-US" altLang="zh-CN" sz="80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4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Members</a:t>
              </a:r>
              <a:endParaRPr lang="en-US" altLang="zh-CN" sz="4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pPr algn="ctr"/>
              <a:r>
                <a:rPr lang="en-US" altLang="zh-CN" sz="4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Topics </a:t>
              </a:r>
              <a:r>
                <a:rPr lang="zh-CN" altLang="en-US" sz="4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44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3" name="直接连接符 22"/>
            <p:cNvCxnSpPr/>
            <p:nvPr/>
          </p:nvCxnSpPr>
          <p:spPr>
            <a:xfrm>
              <a:off x="-1" y="3766782"/>
              <a:ext cx="626325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313147" y="5639442"/>
              <a:ext cx="8625385" cy="1014730"/>
            </a:xfrm>
            <a:prstGeom prst="rect">
              <a:avLst/>
            </a:prstGeom>
            <a:noFill/>
          </p:spPr>
          <p:txBody>
            <a:bodyPr wrap="square" rtlCol="0">
              <a:spAutoFit/>
            </a:bodyPr>
            <a:lstStyle/>
            <a:p>
              <a:pPr algn="ctr"/>
              <a:endParaRPr lang="zh-CN" altLang="en-US" sz="60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6" name="矩形 25"/>
          <p:cNvSpPr/>
          <p:nvPr/>
        </p:nvSpPr>
        <p:spPr>
          <a:xfrm>
            <a:off x="7444105" y="1496060"/>
            <a:ext cx="4337685" cy="1114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20MIA</a:t>
            </a:r>
            <a:r>
              <a:rPr lang="en-US" sz="2000" b="1" dirty="0">
                <a:latin typeface="Calibri" panose="020F0502020204030204" pitchFamily="34" charset="0"/>
                <a:ea typeface="Calibri" panose="020F0502020204030204"/>
                <a:cs typeface="Calibri" panose="020F0502020204030204" pitchFamily="34" charset="0"/>
                <a:sym typeface="+mn-ea"/>
              </a:rPr>
              <a:t>1162 – GUNA SHANKAR S</a:t>
            </a:r>
            <a:endParaRPr lang="en-US" altLang="zh-CN" sz="2000" b="1" dirty="0">
              <a:latin typeface="Calibri" panose="020F0502020204030204" pitchFamily="34" charset="0"/>
              <a:ea typeface="Calibri" panose="020F0502020204030204" pitchFamily="34" charset="0"/>
              <a:cs typeface="Calibri" panose="020F0502020204030204" pitchFamily="34" charset="0"/>
            </a:endParaRPr>
          </a:p>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topic -</a:t>
            </a:r>
            <a:r>
              <a:rPr lang="en-US" altLang="zh-CN" sz="2400" b="1" i="1" dirty="0">
                <a:latin typeface="Calibri" panose="020F0502020204030204" pitchFamily="34" charset="0"/>
                <a:ea typeface="Calibri" panose="020F0502020204030204" pitchFamily="34" charset="0"/>
                <a:cs typeface="Calibri" panose="020F0502020204030204" pitchFamily="34" charset="0"/>
              </a:rPr>
              <a:t> </a:t>
            </a:r>
            <a:r>
              <a:rPr lang="en-US" sz="2000" b="1" i="1">
                <a:solidFill>
                  <a:schemeClr val="bg1"/>
                </a:solidFill>
                <a:latin typeface="Calibri" panose="020F0502020204030204" pitchFamily="34" charset="0"/>
                <a:cs typeface="Calibri" panose="020F0502020204030204" pitchFamily="34" charset="0"/>
                <a:sym typeface="+mn-ea"/>
              </a:rPr>
              <a:t>Human Stress Detectio</a:t>
            </a:r>
            <a:r>
              <a:rPr lang="en-US" sz="2400" b="1" i="1">
                <a:solidFill>
                  <a:schemeClr val="bg1"/>
                </a:solidFill>
                <a:latin typeface="Calibri" panose="020F0502020204030204" pitchFamily="34" charset="0"/>
                <a:cs typeface="Calibri" panose="020F0502020204030204" pitchFamily="34" charset="0"/>
                <a:sym typeface="+mn-ea"/>
              </a:rPr>
              <a:t>n</a:t>
            </a:r>
            <a:endParaRPr lang="en-US" sz="2400">
              <a:solidFill>
                <a:schemeClr val="bg1"/>
              </a:solidFill>
              <a:ea typeface="+mn-lt"/>
              <a:cs typeface="+mn-lt"/>
            </a:endParaRPr>
          </a:p>
          <a:p>
            <a:pPr algn="ct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27" name="矩形 26"/>
          <p:cNvSpPr/>
          <p:nvPr/>
        </p:nvSpPr>
        <p:spPr>
          <a:xfrm>
            <a:off x="6488956" y="1863985"/>
            <a:ext cx="615889" cy="625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02</a:t>
            </a:r>
            <a:endParaRPr lang="zh-CN" alt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28" name="矩形 27"/>
          <p:cNvSpPr/>
          <p:nvPr/>
        </p:nvSpPr>
        <p:spPr>
          <a:xfrm>
            <a:off x="7444105" y="2957830"/>
            <a:ext cx="4337685" cy="11461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sym typeface="+mn-ea"/>
              </a:rPr>
              <a:t>20MIA1117 - </a:t>
            </a:r>
            <a:r>
              <a:rPr lang="en-US" sz="2000" b="1" dirty="0">
                <a:solidFill>
                  <a:schemeClr val="bg1"/>
                </a:solidFill>
                <a:latin typeface="Calibri" panose="020F0502020204030204" pitchFamily="34" charset="0"/>
                <a:cs typeface="Calibri" panose="020F0502020204030204" pitchFamily="34" charset="0"/>
                <a:sym typeface="+mn-ea"/>
              </a:rPr>
              <a:t>PILLARAM MANOJ</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algn="ctr"/>
            <a:r>
              <a:rPr lang="en-US" altLang="zh-CN" sz="2400" b="1" dirty="0">
                <a:latin typeface="Calibri" panose="020F0502020204030204" pitchFamily="34" charset="0"/>
                <a:ea typeface="Calibri" panose="020F0502020204030204" pitchFamily="34" charset="0"/>
                <a:cs typeface="Calibri" panose="020F0502020204030204" pitchFamily="34" charset="0"/>
                <a:sym typeface="+mn-ea"/>
              </a:rPr>
              <a:t>topic - </a:t>
            </a:r>
            <a:r>
              <a:rPr lang="en-IN" sz="2000" b="1" dirty="0">
                <a:solidFill>
                  <a:schemeClr val="bg1"/>
                </a:solidFill>
                <a:latin typeface="Calibri" panose="020F0502020204030204" pitchFamily="34" charset="0"/>
                <a:cs typeface="Calibri" panose="020F0502020204030204" pitchFamily="34" charset="0"/>
                <a:sym typeface="+mn-ea"/>
              </a:rPr>
              <a:t>Brain Stroke Prediction</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algn="ctr"/>
            <a:endParaRPr lang="zh-CN" alt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29" name="矩形 28"/>
          <p:cNvSpPr/>
          <p:nvPr/>
        </p:nvSpPr>
        <p:spPr>
          <a:xfrm>
            <a:off x="6488956" y="3280901"/>
            <a:ext cx="615889" cy="625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03</a:t>
            </a:r>
            <a:endParaRPr lang="zh-CN" alt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4" name="矩形 33"/>
          <p:cNvSpPr/>
          <p:nvPr/>
        </p:nvSpPr>
        <p:spPr>
          <a:xfrm>
            <a:off x="7444740" y="4264660"/>
            <a:ext cx="4337685" cy="11747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sym typeface="+mn-ea"/>
              </a:rPr>
              <a:t>20MIA1039 - SRIGANTH.R </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algn="ctr"/>
            <a:r>
              <a:rPr lang="en-US" altLang="zh-CN" sz="2400" b="1" dirty="0">
                <a:latin typeface="Calibri" panose="020F0502020204030204" pitchFamily="34" charset="0"/>
                <a:ea typeface="Calibri" panose="020F0502020204030204" pitchFamily="34" charset="0"/>
                <a:cs typeface="Calibri" panose="020F0502020204030204" pitchFamily="34" charset="0"/>
                <a:sym typeface="+mn-ea"/>
              </a:rPr>
              <a:t>topic - Heart Disease Prediction</a:t>
            </a:r>
            <a:endParaRPr lang="en-US" altLang="zh-CN" sz="2400" b="1" dirty="0">
              <a:latin typeface="Calibri" panose="020F0502020204030204" pitchFamily="34" charset="0"/>
              <a:ea typeface="Calibri" panose="020F0502020204030204" pitchFamily="34" charset="0"/>
              <a:cs typeface="Calibri" panose="020F0502020204030204" pitchFamily="34" charset="0"/>
              <a:sym typeface="+mn-ea"/>
            </a:endParaRPr>
          </a:p>
          <a:p>
            <a:pPr algn="ctr"/>
            <a:endParaRPr lang="zh-CN" alt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5" name="矩形 34"/>
          <p:cNvSpPr/>
          <p:nvPr/>
        </p:nvSpPr>
        <p:spPr>
          <a:xfrm>
            <a:off x="6488956" y="4539285"/>
            <a:ext cx="615889" cy="625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04</a:t>
            </a:r>
            <a:endParaRPr lang="zh-CN" alt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矩形 25"/>
          <p:cNvSpPr/>
          <p:nvPr/>
        </p:nvSpPr>
        <p:spPr>
          <a:xfrm>
            <a:off x="7444740" y="5541010"/>
            <a:ext cx="4337685" cy="11893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latin typeface="Calibri" panose="020F0502020204030204" pitchFamily="34" charset="0"/>
                <a:ea typeface="Calibri" panose="020F0502020204030204" pitchFamily="34" charset="0"/>
                <a:cs typeface="Calibri" panose="020F0502020204030204" pitchFamily="34" charset="0"/>
                <a:sym typeface="+mn-ea"/>
              </a:rPr>
              <a:t>20MIA1106 - MADHUKIRAN P</a:t>
            </a:r>
            <a:endParaRPr lang="en-US" altLang="zh-CN" sz="2400" b="1" dirty="0">
              <a:latin typeface="Calibri" panose="020F0502020204030204" pitchFamily="34" charset="0"/>
              <a:ea typeface="Calibri" panose="020F0502020204030204" pitchFamily="34" charset="0"/>
              <a:cs typeface="Calibri" panose="020F0502020204030204" pitchFamily="34" charset="0"/>
              <a:sym typeface="+mn-ea"/>
            </a:endParaRPr>
          </a:p>
          <a:p>
            <a:pPr algn="ctr"/>
            <a:r>
              <a:rPr lang="en-US" altLang="zh-CN" sz="2400" b="1" dirty="0">
                <a:latin typeface="Calibri" panose="020F0502020204030204" pitchFamily="34" charset="0"/>
                <a:ea typeface="Calibri" panose="020F0502020204030204" pitchFamily="34" charset="0"/>
                <a:cs typeface="Calibri" panose="020F0502020204030204" pitchFamily="34" charset="0"/>
                <a:sym typeface="+mn-ea"/>
              </a:rPr>
              <a:t>topic - </a:t>
            </a:r>
            <a:r>
              <a:rPr lang="en-IN" b="1" dirty="0">
                <a:latin typeface="Calibri" panose="020F0502020204030204" pitchFamily="34" charset="0"/>
                <a:cs typeface="Calibri" panose="020F0502020204030204" pitchFamily="34" charset="0"/>
                <a:sym typeface="+mn-ea"/>
              </a:rPr>
              <a:t>Insurance claim prediction</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ctr"/>
            <a:endParaRPr lang="zh-CN" alt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5" name="矩形 25"/>
          <p:cNvSpPr/>
          <p:nvPr/>
        </p:nvSpPr>
        <p:spPr>
          <a:xfrm>
            <a:off x="7312025" y="399415"/>
            <a:ext cx="4337685" cy="8909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20MIA1031 - SANJAY.M</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topic - Diabetics prediction</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矩形 25"/>
          <p:cNvSpPr/>
          <p:nvPr/>
        </p:nvSpPr>
        <p:spPr>
          <a:xfrm>
            <a:off x="6489065" y="664210"/>
            <a:ext cx="711200" cy="6267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01</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8" name="矩形 25"/>
          <p:cNvSpPr/>
          <p:nvPr/>
        </p:nvSpPr>
        <p:spPr>
          <a:xfrm>
            <a:off x="6559550" y="5897245"/>
            <a:ext cx="588645" cy="4991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Calibri" panose="020F0502020204030204" pitchFamily="34" charset="0"/>
                <a:ea typeface="Calibri" panose="020F0502020204030204" pitchFamily="34" charset="0"/>
                <a:cs typeface="Calibri" panose="020F0502020204030204" pitchFamily="34" charset="0"/>
              </a:rPr>
              <a:t>05</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anim calcmode="lin" valueType="num">
                                      <p:cBhvr>
                                        <p:cTn id="14" dur="2000" fill="hold"/>
                                        <p:tgtEl>
                                          <p:spTgt spid="2"/>
                                        </p:tgtEl>
                                        <p:attrNameLst>
                                          <p:attrName>ppt_w</p:attrName>
                                        </p:attrNameLst>
                                      </p:cBhvr>
                                      <p:tavLst>
                                        <p:tav tm="0" fmla="#ppt_w*sin(2.5*pi*$)">
                                          <p:val>
                                            <p:fltVal val="0"/>
                                          </p:val>
                                        </p:tav>
                                        <p:tav tm="100000">
                                          <p:val>
                                            <p:fltVal val="1"/>
                                          </p:val>
                                        </p:tav>
                                      </p:tavLst>
                                    </p:anim>
                                    <p:anim calcmode="lin" valueType="num">
                                      <p:cBhvr>
                                        <p:cTn id="15" dur="2000" fill="hold"/>
                                        <p:tgtEl>
                                          <p:spTgt spid="2"/>
                                        </p:tgtEl>
                                        <p:attrNameLst>
                                          <p:attrName>ppt_h</p:attrName>
                                        </p:attrNameLst>
                                      </p:cBhvr>
                                      <p:tavLst>
                                        <p:tav tm="0">
                                          <p:val>
                                            <p:strVal val="#ppt_h"/>
                                          </p:val>
                                        </p:tav>
                                        <p:tav tm="100000">
                                          <p:val>
                                            <p:strVal val="#ppt_h"/>
                                          </p:val>
                                        </p:tav>
                                      </p:tavLst>
                                    </p:anim>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par>
                          <p:cTn id="34" fill="hold">
                            <p:stCondLst>
                              <p:cond delay="6000"/>
                            </p:stCondLst>
                            <p:childTnLst>
                              <p:par>
                                <p:cTn id="35" presetID="42"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childTnLst>
                          </p:cTn>
                        </p:par>
                        <p:par>
                          <p:cTn id="40" fill="hold">
                            <p:stCondLst>
                              <p:cond delay="7000"/>
                            </p:stCondLst>
                            <p:childTnLst>
                              <p:par>
                                <p:cTn id="41" presetID="42"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childTnLst>
                          </p:cTn>
                        </p:par>
                        <p:par>
                          <p:cTn id="46" fill="hold">
                            <p:stCondLst>
                              <p:cond delay="8000"/>
                            </p:stCondLst>
                            <p:childTnLst>
                              <p:par>
                                <p:cTn id="47" presetID="42"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childTnLst>
                          </p:cTn>
                        </p:par>
                        <p:par>
                          <p:cTn id="52" fill="hold">
                            <p:stCondLst>
                              <p:cond delay="9000"/>
                            </p:stCondLst>
                            <p:childTnLst>
                              <p:par>
                                <p:cTn id="53" presetID="42" presetClass="entr" presetSubtype="0" fill="hold" grpId="0"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par>
                          <p:cTn id="58" fill="hold">
                            <p:stCondLst>
                              <p:cond delay="10000"/>
                            </p:stCondLst>
                            <p:childTnLst>
                              <p:par>
                                <p:cTn id="59" presetID="42" presetClass="entr" presetSubtype="0"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par>
                          <p:cTn id="64" fill="hold">
                            <p:stCondLst>
                              <p:cond delay="11000"/>
                            </p:stCondLst>
                            <p:childTnLst>
                              <p:par>
                                <p:cTn id="65" presetID="42" presetClass="entr" presetSubtype="0" fill="hold" grpId="0"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00"/>
                                        <p:tgtEl>
                                          <p:spTgt spid="7"/>
                                        </p:tgtEl>
                                      </p:cBhvr>
                                    </p:animEffect>
                                    <p:anim calcmode="lin" valueType="num">
                                      <p:cBhvr>
                                        <p:cTn id="68" dur="1000" fill="hold"/>
                                        <p:tgtEl>
                                          <p:spTgt spid="7"/>
                                        </p:tgtEl>
                                        <p:attrNameLst>
                                          <p:attrName>ppt_x</p:attrName>
                                        </p:attrNameLst>
                                      </p:cBhvr>
                                      <p:tavLst>
                                        <p:tav tm="0">
                                          <p:val>
                                            <p:strVal val="#ppt_x"/>
                                          </p:val>
                                        </p:tav>
                                        <p:tav tm="100000">
                                          <p:val>
                                            <p:strVal val="#ppt_x"/>
                                          </p:val>
                                        </p:tav>
                                      </p:tavLst>
                                    </p:anim>
                                    <p:anim calcmode="lin" valueType="num">
                                      <p:cBhvr>
                                        <p:cTn id="69" dur="1000" fill="hold"/>
                                        <p:tgtEl>
                                          <p:spTgt spid="7"/>
                                        </p:tgtEl>
                                        <p:attrNameLst>
                                          <p:attrName>ppt_y</p:attrName>
                                        </p:attrNameLst>
                                      </p:cBhvr>
                                      <p:tavLst>
                                        <p:tav tm="0">
                                          <p:val>
                                            <p:strVal val="#ppt_y+.1"/>
                                          </p:val>
                                        </p:tav>
                                        <p:tav tm="100000">
                                          <p:val>
                                            <p:strVal val="#ppt_y"/>
                                          </p:val>
                                        </p:tav>
                                      </p:tavLst>
                                    </p:anim>
                                  </p:childTnLst>
                                </p:cTn>
                              </p:par>
                            </p:childTnLst>
                          </p:cTn>
                        </p:par>
                        <p:par>
                          <p:cTn id="70" fill="hold">
                            <p:stCondLst>
                              <p:cond delay="12000"/>
                            </p:stCondLst>
                            <p:childTnLst>
                              <p:par>
                                <p:cTn id="71" presetID="42" presetClass="entr" presetSubtype="0" fill="hold" grpId="0"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1000"/>
                                        <p:tgtEl>
                                          <p:spTgt spid="8"/>
                                        </p:tgtEl>
                                      </p:cBhvr>
                                    </p:animEffect>
                                    <p:anim calcmode="lin" valueType="num">
                                      <p:cBhvr>
                                        <p:cTn id="74" dur="1000" fill="hold"/>
                                        <p:tgtEl>
                                          <p:spTgt spid="8"/>
                                        </p:tgtEl>
                                        <p:attrNameLst>
                                          <p:attrName>ppt_x</p:attrName>
                                        </p:attrNameLst>
                                      </p:cBhvr>
                                      <p:tavLst>
                                        <p:tav tm="0">
                                          <p:val>
                                            <p:strVal val="#ppt_x"/>
                                          </p:val>
                                        </p:tav>
                                        <p:tav tm="100000">
                                          <p:val>
                                            <p:strVal val="#ppt_x"/>
                                          </p:val>
                                        </p:tav>
                                      </p:tavLst>
                                    </p:anim>
                                    <p:anim calcmode="lin" valueType="num">
                                      <p:cBhvr>
                                        <p:cTn id="7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bldLvl="0" animBg="1"/>
      <p:bldP spid="34" grpId="0" bldLvl="0" animBg="1"/>
      <p:bldP spid="35" grpId="0" bldLvl="0" animBg="1"/>
      <p:bldP spid="3" grpId="0" bldLvl="0" animBg="1"/>
      <p:bldP spid="5" grpId="0" bldLvl="0" animBg="1"/>
      <p:bldP spid="7" grpId="0" bldLvl="0" animBg="1"/>
      <p:bldP spid="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94080" y="-165100"/>
            <a:ext cx="10515600" cy="1325563"/>
          </a:xfrm>
        </p:spPr>
        <p:txBody>
          <a:bodyPr/>
          <a:p>
            <a:r>
              <a:rPr lang="en-US" dirty="0">
                <a:ea typeface="+mj-lt"/>
                <a:cs typeface="+mj-lt"/>
                <a:sym typeface="+mn-ea"/>
              </a:rPr>
              <a:t>Background Study</a:t>
            </a:r>
            <a:endParaRPr lang="en-US"/>
          </a:p>
        </p:txBody>
      </p:sp>
      <p:sp>
        <p:nvSpPr>
          <p:cNvPr id="3" name="Content Placeholder 2"/>
          <p:cNvSpPr>
            <a:spLocks noGrp="1"/>
          </p:cNvSpPr>
          <p:nvPr>
            <p:ph idx="1"/>
          </p:nvPr>
        </p:nvSpPr>
        <p:spPr/>
        <p:txBody>
          <a:bodyPr>
            <a:normAutofit fontScale="50000"/>
          </a:bodyPr>
          <a:p>
            <a:r>
              <a:rPr lang="en-US" sz="3200" dirty="0">
                <a:ea typeface="+mn-lt"/>
                <a:cs typeface="+mn-lt"/>
                <a:sym typeface="+mn-ea"/>
              </a:rPr>
              <a:t>Archana P.et.al[1] used neural community standards, to educate and take a look at the information the usage of Artificial neural community has been mentioned which offers an quick concept approximately utilization of Neural internet standards in subject of Networking security. The houses together with feed ahead lower back propagation community form, gradient descent momentum education purpose, sigmoid switch function, supervised mastering version used to educate the version for predicting fraudulent attack</a:t>
            </a:r>
            <a:endParaRPr lang="en-US" sz="3200" dirty="0">
              <a:ea typeface="+mn-lt"/>
              <a:cs typeface="+mn-lt"/>
            </a:endParaRPr>
          </a:p>
          <a:p>
            <a:r>
              <a:rPr lang="en-US" sz="3200" dirty="0">
                <a:ea typeface="+mn-lt"/>
                <a:cs typeface="+mn-lt"/>
                <a:sym typeface="+mn-ea"/>
              </a:rPr>
              <a:t>Yekta Said Can et al[2] provided an analysis of recent studies on stress detection in daily life using wearable technology and smartphones. They classified the literature according to their physiological modality and application settings, such as offices, campuses, cars, and unconstrained situations for daily life, and they briefly discussed and indexed the prospective methodologies employed, research obstacles, and stress management techniques.</a:t>
            </a:r>
            <a:endParaRPr lang="en-US" sz="3200" dirty="0">
              <a:ea typeface="+mn-lt"/>
              <a:cs typeface="+mn-lt"/>
            </a:endParaRPr>
          </a:p>
          <a:p>
            <a:r>
              <a:rPr lang="en-US" sz="3200" dirty="0">
                <a:ea typeface="Calibri" panose="020F0502020204030204"/>
                <a:cs typeface="Calibri" panose="020F0502020204030204"/>
                <a:sym typeface="+mn-ea"/>
              </a:rPr>
              <a:t>Russell Li [</a:t>
            </a:r>
            <a:r>
              <a:rPr lang="en-US" sz="3200" dirty="0">
                <a:ea typeface="+mn-lt"/>
                <a:cs typeface="+mn-lt"/>
                <a:sym typeface="+mn-ea"/>
              </a:rPr>
              <a:t>3] For binary and 3-class classification, the deep convolutional neural network attained accuracy rates of 99.80% and 99.55%, respectively. For binary and 3-class classification, the deep multilayer perceptron neural network attained accuracy rates of 99.65% and 98.38%, respectively. The networks performed significantly better for both binary stress detection and 3-class emotion categorization than earlier techniques that analyzed physiological signals With the intention of enhancing life quality, we showed how deep neural networks may be used to create reliable, continuous, and noninvasive techniques for stress detection and emotion classification, With the intention of enhancing life quality, showed how deep neural networks may be used to create reliable, continuous, and noninvasive techniques for stress detection and emotion classification.</a:t>
            </a:r>
            <a:endParaRPr lang="en-US" sz="3200" dirty="0">
              <a:ea typeface="+mn-lt"/>
              <a:cs typeface="+mn-lt"/>
            </a:endParaRPr>
          </a:p>
          <a:p>
            <a:endParaRPr lang="en-US" sz="3200"/>
          </a:p>
        </p:txBody>
      </p:sp>
      <p:sp>
        <p:nvSpPr>
          <p:cNvPr id="4"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876" y="29342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STEPS</a:t>
            </a:r>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4" name="组合 23"/>
          <p:cNvGrpSpPr/>
          <p:nvPr/>
        </p:nvGrpSpPr>
        <p:grpSpPr>
          <a:xfrm>
            <a:off x="6461990" y="3232588"/>
            <a:ext cx="1713510" cy="1687807"/>
            <a:chOff x="6461990" y="3232588"/>
            <a:chExt cx="1713510" cy="1687807"/>
          </a:xfrm>
        </p:grpSpPr>
        <p:sp>
          <p:nvSpPr>
            <p:cNvPr id="25" name="KSO_Shape"/>
            <p:cNvSpPr/>
            <p:nvPr/>
          </p:nvSpPr>
          <p:spPr bwMode="auto">
            <a:xfrm>
              <a:off x="6461990" y="3232588"/>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chemeClr val="tx1">
                <a:lumMod val="50000"/>
                <a:lumOff val="50000"/>
              </a:schemeClr>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26" name="KSO_Shape"/>
            <p:cNvSpPr/>
            <p:nvPr/>
          </p:nvSpPr>
          <p:spPr bwMode="auto">
            <a:xfrm>
              <a:off x="7049581" y="3812189"/>
              <a:ext cx="412923" cy="479769"/>
            </a:xfrm>
            <a:custGeom>
              <a:avLst/>
              <a:gdLst>
                <a:gd name="T0" fmla="*/ 361529 w 2823"/>
                <a:gd name="T1" fmla="*/ 288173 h 3280"/>
                <a:gd name="T2" fmla="*/ 649545 w 2823"/>
                <a:gd name="T3" fmla="*/ 288173 h 3280"/>
                <a:gd name="T4" fmla="*/ 793278 w 2823"/>
                <a:gd name="T5" fmla="*/ 144361 h 3280"/>
                <a:gd name="T6" fmla="*/ 649545 w 2823"/>
                <a:gd name="T7" fmla="*/ 0 h 3280"/>
                <a:gd name="T8" fmla="*/ 361529 w 2823"/>
                <a:gd name="T9" fmla="*/ 0 h 3280"/>
                <a:gd name="T10" fmla="*/ 217246 w 2823"/>
                <a:gd name="T11" fmla="*/ 144361 h 3280"/>
                <a:gd name="T12" fmla="*/ 361529 w 2823"/>
                <a:gd name="T13" fmla="*/ 288173 h 3280"/>
                <a:gd name="T14" fmla="*/ 541470 w 2823"/>
                <a:gd name="T15" fmla="*/ 863971 h 3280"/>
                <a:gd name="T16" fmla="*/ 469603 w 2823"/>
                <a:gd name="T17" fmla="*/ 863971 h 3280"/>
                <a:gd name="T18" fmla="*/ 469603 w 2823"/>
                <a:gd name="T19" fmla="*/ 1008332 h 3280"/>
                <a:gd name="T20" fmla="*/ 323126 w 2823"/>
                <a:gd name="T21" fmla="*/ 1008332 h 3280"/>
                <a:gd name="T22" fmla="*/ 323126 w 2823"/>
                <a:gd name="T23" fmla="*/ 1080238 h 3280"/>
                <a:gd name="T24" fmla="*/ 469603 w 2823"/>
                <a:gd name="T25" fmla="*/ 1080238 h 3280"/>
                <a:gd name="T26" fmla="*/ 469603 w 2823"/>
                <a:gd name="T27" fmla="*/ 1224050 h 3280"/>
                <a:gd name="T28" fmla="*/ 541470 w 2823"/>
                <a:gd name="T29" fmla="*/ 1224050 h 3280"/>
                <a:gd name="T30" fmla="*/ 541470 w 2823"/>
                <a:gd name="T31" fmla="*/ 1080238 h 3280"/>
                <a:gd name="T32" fmla="*/ 685204 w 2823"/>
                <a:gd name="T33" fmla="*/ 1080238 h 3280"/>
                <a:gd name="T34" fmla="*/ 685204 w 2823"/>
                <a:gd name="T35" fmla="*/ 1008332 h 3280"/>
                <a:gd name="T36" fmla="*/ 541470 w 2823"/>
                <a:gd name="T37" fmla="*/ 1008332 h 3280"/>
                <a:gd name="T38" fmla="*/ 541470 w 2823"/>
                <a:gd name="T39" fmla="*/ 863971 h 3280"/>
                <a:gd name="T40" fmla="*/ 762557 w 2823"/>
                <a:gd name="T41" fmla="*/ 356237 h 3280"/>
                <a:gd name="T42" fmla="*/ 236996 w 2823"/>
                <a:gd name="T43" fmla="*/ 356237 h 3280"/>
                <a:gd name="T44" fmla="*/ 0 w 2823"/>
                <a:gd name="T45" fmla="*/ 1486425 h 3280"/>
                <a:gd name="T46" fmla="*/ 1646 w 2823"/>
                <a:gd name="T47" fmla="*/ 1486425 h 3280"/>
                <a:gd name="T48" fmla="*/ 1646 w 2823"/>
                <a:gd name="T49" fmla="*/ 1620357 h 3280"/>
                <a:gd name="T50" fmla="*/ 181587 w 2823"/>
                <a:gd name="T51" fmla="*/ 1800397 h 3280"/>
                <a:gd name="T52" fmla="*/ 829486 w 2823"/>
                <a:gd name="T53" fmla="*/ 1800397 h 3280"/>
                <a:gd name="T54" fmla="*/ 1008879 w 2823"/>
                <a:gd name="T55" fmla="*/ 1620357 h 3280"/>
                <a:gd name="T56" fmla="*/ 1008879 w 2823"/>
                <a:gd name="T57" fmla="*/ 1440318 h 3280"/>
                <a:gd name="T58" fmla="*/ 1003393 w 2823"/>
                <a:gd name="T59" fmla="*/ 1396405 h 3280"/>
                <a:gd name="T60" fmla="*/ 762557 w 2823"/>
                <a:gd name="T61" fmla="*/ 356237 h 3280"/>
                <a:gd name="T62" fmla="*/ 498679 w 2823"/>
                <a:gd name="T63" fmla="*/ 1327793 h 3280"/>
                <a:gd name="T64" fmla="*/ 208469 w 2823"/>
                <a:gd name="T65" fmla="*/ 1037424 h 3280"/>
                <a:gd name="T66" fmla="*/ 498679 w 2823"/>
                <a:gd name="T67" fmla="*/ 747604 h 3280"/>
                <a:gd name="T68" fmla="*/ 788889 w 2823"/>
                <a:gd name="T69" fmla="*/ 1037424 h 3280"/>
                <a:gd name="T70" fmla="*/ 498679 w 2823"/>
                <a:gd name="T71" fmla="*/ 1327793 h 3280"/>
                <a:gd name="T72" fmla="*/ 1298541 w 2823"/>
                <a:gd name="T73" fmla="*/ 206936 h 3280"/>
                <a:gd name="T74" fmla="*/ 1039052 w 2823"/>
                <a:gd name="T75" fmla="*/ 634530 h 3280"/>
                <a:gd name="T76" fmla="*/ 1190466 w 2823"/>
                <a:gd name="T77" fmla="*/ 1008332 h 3280"/>
                <a:gd name="T78" fmla="*/ 1187723 w 2823"/>
                <a:gd name="T79" fmla="*/ 1575347 h 3280"/>
                <a:gd name="T80" fmla="*/ 1290860 w 2823"/>
                <a:gd name="T81" fmla="*/ 1672503 h 3280"/>
                <a:gd name="T82" fmla="*/ 1404969 w 2823"/>
                <a:gd name="T83" fmla="*/ 1575347 h 3280"/>
                <a:gd name="T84" fmla="*/ 1404969 w 2823"/>
                <a:gd name="T85" fmla="*/ 1002294 h 3280"/>
                <a:gd name="T86" fmla="*/ 1548703 w 2823"/>
                <a:gd name="T87" fmla="*/ 634530 h 3280"/>
                <a:gd name="T88" fmla="*/ 1298541 w 2823"/>
                <a:gd name="T89" fmla="*/ 206936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23" h="3280">
                  <a:moveTo>
                    <a:pt x="659" y="525"/>
                  </a:moveTo>
                  <a:cubicBezTo>
                    <a:pt x="1184" y="525"/>
                    <a:pt x="1184" y="525"/>
                    <a:pt x="1184" y="525"/>
                  </a:cubicBezTo>
                  <a:cubicBezTo>
                    <a:pt x="1329" y="525"/>
                    <a:pt x="1446" y="408"/>
                    <a:pt x="1446" y="263"/>
                  </a:cubicBezTo>
                  <a:cubicBezTo>
                    <a:pt x="1446" y="118"/>
                    <a:pt x="1329" y="0"/>
                    <a:pt x="1184" y="0"/>
                  </a:cubicBezTo>
                  <a:cubicBezTo>
                    <a:pt x="659" y="0"/>
                    <a:pt x="659" y="0"/>
                    <a:pt x="659" y="0"/>
                  </a:cubicBezTo>
                  <a:cubicBezTo>
                    <a:pt x="514" y="0"/>
                    <a:pt x="396" y="118"/>
                    <a:pt x="396" y="263"/>
                  </a:cubicBezTo>
                  <a:cubicBezTo>
                    <a:pt x="396" y="408"/>
                    <a:pt x="514" y="525"/>
                    <a:pt x="659" y="525"/>
                  </a:cubicBezTo>
                  <a:close/>
                  <a:moveTo>
                    <a:pt x="987" y="1574"/>
                  </a:moveTo>
                  <a:cubicBezTo>
                    <a:pt x="856" y="1574"/>
                    <a:pt x="856" y="1574"/>
                    <a:pt x="856" y="1574"/>
                  </a:cubicBezTo>
                  <a:cubicBezTo>
                    <a:pt x="856" y="1837"/>
                    <a:pt x="856" y="1837"/>
                    <a:pt x="856" y="1837"/>
                  </a:cubicBezTo>
                  <a:cubicBezTo>
                    <a:pt x="589" y="1837"/>
                    <a:pt x="589" y="1837"/>
                    <a:pt x="589" y="1837"/>
                  </a:cubicBezTo>
                  <a:cubicBezTo>
                    <a:pt x="589" y="1968"/>
                    <a:pt x="589" y="1968"/>
                    <a:pt x="589" y="1968"/>
                  </a:cubicBezTo>
                  <a:cubicBezTo>
                    <a:pt x="856" y="1968"/>
                    <a:pt x="856" y="1968"/>
                    <a:pt x="856" y="1968"/>
                  </a:cubicBezTo>
                  <a:cubicBezTo>
                    <a:pt x="856" y="2230"/>
                    <a:pt x="856" y="2230"/>
                    <a:pt x="856" y="2230"/>
                  </a:cubicBezTo>
                  <a:cubicBezTo>
                    <a:pt x="987" y="2230"/>
                    <a:pt x="987" y="2230"/>
                    <a:pt x="987" y="2230"/>
                  </a:cubicBezTo>
                  <a:cubicBezTo>
                    <a:pt x="987" y="1968"/>
                    <a:pt x="987" y="1968"/>
                    <a:pt x="987" y="1968"/>
                  </a:cubicBezTo>
                  <a:cubicBezTo>
                    <a:pt x="1249" y="1968"/>
                    <a:pt x="1249" y="1968"/>
                    <a:pt x="1249" y="1968"/>
                  </a:cubicBezTo>
                  <a:cubicBezTo>
                    <a:pt x="1249" y="1837"/>
                    <a:pt x="1249" y="1837"/>
                    <a:pt x="1249" y="1837"/>
                  </a:cubicBezTo>
                  <a:cubicBezTo>
                    <a:pt x="987" y="1837"/>
                    <a:pt x="987" y="1837"/>
                    <a:pt x="987" y="1837"/>
                  </a:cubicBezTo>
                  <a:lnTo>
                    <a:pt x="987" y="1574"/>
                  </a:lnTo>
                  <a:close/>
                  <a:moveTo>
                    <a:pt x="1390" y="649"/>
                  </a:moveTo>
                  <a:cubicBezTo>
                    <a:pt x="432" y="649"/>
                    <a:pt x="432" y="649"/>
                    <a:pt x="432" y="649"/>
                  </a:cubicBezTo>
                  <a:cubicBezTo>
                    <a:pt x="432" y="649"/>
                    <a:pt x="0" y="1036"/>
                    <a:pt x="0" y="2708"/>
                  </a:cubicBezTo>
                  <a:cubicBezTo>
                    <a:pt x="3" y="2708"/>
                    <a:pt x="3" y="2708"/>
                    <a:pt x="3" y="2708"/>
                  </a:cubicBezTo>
                  <a:cubicBezTo>
                    <a:pt x="3" y="2952"/>
                    <a:pt x="3" y="2952"/>
                    <a:pt x="3" y="2952"/>
                  </a:cubicBezTo>
                  <a:cubicBezTo>
                    <a:pt x="3" y="3133"/>
                    <a:pt x="150" y="3280"/>
                    <a:pt x="331" y="3280"/>
                  </a:cubicBezTo>
                  <a:cubicBezTo>
                    <a:pt x="1512" y="3280"/>
                    <a:pt x="1512" y="3280"/>
                    <a:pt x="1512" y="3280"/>
                  </a:cubicBezTo>
                  <a:cubicBezTo>
                    <a:pt x="1693" y="3280"/>
                    <a:pt x="1839" y="3133"/>
                    <a:pt x="1839" y="2952"/>
                  </a:cubicBezTo>
                  <a:cubicBezTo>
                    <a:pt x="1839" y="2624"/>
                    <a:pt x="1839" y="2624"/>
                    <a:pt x="1839" y="2624"/>
                  </a:cubicBezTo>
                  <a:cubicBezTo>
                    <a:pt x="1839" y="2596"/>
                    <a:pt x="1835" y="2570"/>
                    <a:pt x="1829" y="2544"/>
                  </a:cubicBezTo>
                  <a:cubicBezTo>
                    <a:pt x="1801" y="1010"/>
                    <a:pt x="1390" y="649"/>
                    <a:pt x="1390" y="649"/>
                  </a:cubicBezTo>
                  <a:close/>
                  <a:moveTo>
                    <a:pt x="909" y="2419"/>
                  </a:moveTo>
                  <a:cubicBezTo>
                    <a:pt x="617" y="2419"/>
                    <a:pt x="380" y="2182"/>
                    <a:pt x="380" y="1890"/>
                  </a:cubicBezTo>
                  <a:cubicBezTo>
                    <a:pt x="380" y="1598"/>
                    <a:pt x="617" y="1362"/>
                    <a:pt x="909" y="1362"/>
                  </a:cubicBezTo>
                  <a:cubicBezTo>
                    <a:pt x="1201" y="1362"/>
                    <a:pt x="1438" y="1598"/>
                    <a:pt x="1438" y="1890"/>
                  </a:cubicBezTo>
                  <a:cubicBezTo>
                    <a:pt x="1438" y="2182"/>
                    <a:pt x="1201" y="2419"/>
                    <a:pt x="909" y="2419"/>
                  </a:cubicBezTo>
                  <a:close/>
                  <a:moveTo>
                    <a:pt x="2367" y="377"/>
                  </a:moveTo>
                  <a:cubicBezTo>
                    <a:pt x="2118" y="377"/>
                    <a:pt x="1894" y="737"/>
                    <a:pt x="1894" y="1156"/>
                  </a:cubicBezTo>
                  <a:cubicBezTo>
                    <a:pt x="1894" y="1457"/>
                    <a:pt x="2020" y="1714"/>
                    <a:pt x="2170" y="1837"/>
                  </a:cubicBezTo>
                  <a:cubicBezTo>
                    <a:pt x="2165" y="2870"/>
                    <a:pt x="2165" y="2870"/>
                    <a:pt x="2165" y="2870"/>
                  </a:cubicBezTo>
                  <a:cubicBezTo>
                    <a:pt x="2165" y="2967"/>
                    <a:pt x="2255" y="3047"/>
                    <a:pt x="2353" y="3047"/>
                  </a:cubicBezTo>
                  <a:cubicBezTo>
                    <a:pt x="2450" y="3047"/>
                    <a:pt x="2561" y="2967"/>
                    <a:pt x="2561" y="2870"/>
                  </a:cubicBezTo>
                  <a:cubicBezTo>
                    <a:pt x="2561" y="1826"/>
                    <a:pt x="2561" y="1826"/>
                    <a:pt x="2561" y="1826"/>
                  </a:cubicBezTo>
                  <a:cubicBezTo>
                    <a:pt x="2694" y="1693"/>
                    <a:pt x="2823" y="1436"/>
                    <a:pt x="2823" y="1156"/>
                  </a:cubicBezTo>
                  <a:cubicBezTo>
                    <a:pt x="2823" y="737"/>
                    <a:pt x="2616" y="377"/>
                    <a:pt x="2367" y="377"/>
                  </a:cubicBezTo>
                  <a:close/>
                </a:path>
              </a:pathLst>
            </a:custGeom>
            <a:solidFill>
              <a:schemeClr val="tx1">
                <a:lumMod val="50000"/>
                <a:lumOff val="50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grpSp>
      <p:grpSp>
        <p:nvGrpSpPr>
          <p:cNvPr id="27" name="组合 26"/>
          <p:cNvGrpSpPr/>
          <p:nvPr/>
        </p:nvGrpSpPr>
        <p:grpSpPr>
          <a:xfrm>
            <a:off x="3542519" y="3232589"/>
            <a:ext cx="1713510" cy="1687807"/>
            <a:chOff x="3542519" y="3232589"/>
            <a:chExt cx="1713510" cy="1687807"/>
          </a:xfrm>
        </p:grpSpPr>
        <p:sp>
          <p:nvSpPr>
            <p:cNvPr id="28" name="KSO_Shape"/>
            <p:cNvSpPr/>
            <p:nvPr/>
          </p:nvSpPr>
          <p:spPr bwMode="auto">
            <a:xfrm>
              <a:off x="3542519" y="3232589"/>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chemeClr val="tx1">
                <a:lumMod val="50000"/>
                <a:lumOff val="50000"/>
              </a:schemeClr>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29" name="KSO_Shape"/>
            <p:cNvSpPr/>
            <p:nvPr/>
          </p:nvSpPr>
          <p:spPr bwMode="auto">
            <a:xfrm>
              <a:off x="4081550" y="3854785"/>
              <a:ext cx="478923" cy="479769"/>
            </a:xfrm>
            <a:custGeom>
              <a:avLst/>
              <a:gdLst>
                <a:gd name="T0" fmla="*/ 1493016 w 3561"/>
                <a:gd name="T1" fmla="*/ 588523 h 3567"/>
                <a:gd name="T2" fmla="*/ 1689798 w 3561"/>
                <a:gd name="T3" fmla="*/ 494642 h 3567"/>
                <a:gd name="T4" fmla="*/ 1689798 w 3561"/>
                <a:gd name="T5" fmla="*/ 107004 h 3567"/>
                <a:gd name="T6" fmla="*/ 1302290 w 3561"/>
                <a:gd name="T7" fmla="*/ 107004 h 3567"/>
                <a:gd name="T8" fmla="*/ 1213990 w 3561"/>
                <a:gd name="T9" fmla="*/ 309404 h 3567"/>
                <a:gd name="T10" fmla="*/ 1011658 w 3561"/>
                <a:gd name="T11" fmla="*/ 107509 h 3567"/>
                <a:gd name="T12" fmla="*/ 916295 w 3561"/>
                <a:gd name="T13" fmla="*/ 106500 h 3567"/>
                <a:gd name="T14" fmla="*/ 864829 w 3561"/>
                <a:gd name="T15" fmla="*/ 156973 h 3567"/>
                <a:gd name="T16" fmla="*/ 867857 w 3561"/>
                <a:gd name="T17" fmla="*/ 252873 h 3567"/>
                <a:gd name="T18" fmla="*/ 1060602 w 3561"/>
                <a:gd name="T19" fmla="*/ 445683 h 3567"/>
                <a:gd name="T20" fmla="*/ 151370 w 3561"/>
                <a:gd name="T21" fmla="*/ 1355219 h 3567"/>
                <a:gd name="T22" fmla="*/ 169535 w 3561"/>
                <a:gd name="T23" fmla="*/ 1440519 h 3567"/>
                <a:gd name="T24" fmla="*/ 103436 w 3561"/>
                <a:gd name="T25" fmla="*/ 1507145 h 3567"/>
                <a:gd name="T26" fmla="*/ 96877 w 3561"/>
                <a:gd name="T27" fmla="*/ 1697431 h 3567"/>
                <a:gd name="T28" fmla="*/ 295172 w 3561"/>
                <a:gd name="T29" fmla="*/ 1698945 h 3567"/>
                <a:gd name="T30" fmla="*/ 362784 w 3561"/>
                <a:gd name="T31" fmla="*/ 1623739 h 3567"/>
                <a:gd name="T32" fmla="*/ 438974 w 3561"/>
                <a:gd name="T33" fmla="*/ 1648976 h 3567"/>
                <a:gd name="T34" fmla="*/ 1350728 w 3561"/>
                <a:gd name="T35" fmla="*/ 736916 h 3567"/>
                <a:gd name="T36" fmla="*/ 1543473 w 3561"/>
                <a:gd name="T37" fmla="*/ 929726 h 3567"/>
                <a:gd name="T38" fmla="*/ 1638836 w 3561"/>
                <a:gd name="T39" fmla="*/ 931745 h 3567"/>
                <a:gd name="T40" fmla="*/ 1689798 w 3561"/>
                <a:gd name="T41" fmla="*/ 881776 h 3567"/>
                <a:gd name="T42" fmla="*/ 1690302 w 3561"/>
                <a:gd name="T43" fmla="*/ 786380 h 3567"/>
                <a:gd name="T44" fmla="*/ 1493016 w 3561"/>
                <a:gd name="T45" fmla="*/ 588523 h 3567"/>
                <a:gd name="T46" fmla="*/ 245220 w 3561"/>
                <a:gd name="T47" fmla="*/ 1648976 h 3567"/>
                <a:gd name="T48" fmla="*/ 148343 w 3561"/>
                <a:gd name="T49" fmla="*/ 1645947 h 3567"/>
                <a:gd name="T50" fmla="*/ 144811 w 3561"/>
                <a:gd name="T51" fmla="*/ 1551562 h 3567"/>
                <a:gd name="T52" fmla="*/ 197791 w 3561"/>
                <a:gd name="T53" fmla="*/ 1498564 h 3567"/>
                <a:gd name="T54" fmla="*/ 243706 w 3561"/>
                <a:gd name="T55" fmla="*/ 1553581 h 3567"/>
                <a:gd name="T56" fmla="*/ 296181 w 3561"/>
                <a:gd name="T57" fmla="*/ 1593960 h 3567"/>
                <a:gd name="T58" fmla="*/ 245220 w 3561"/>
                <a:gd name="T59" fmla="*/ 1648976 h 3567"/>
                <a:gd name="T60" fmla="*/ 487413 w 3561"/>
                <a:gd name="T61" fmla="*/ 1503612 h 3567"/>
                <a:gd name="T62" fmla="*/ 293658 w 3561"/>
                <a:gd name="T63" fmla="*/ 1503612 h 3567"/>
                <a:gd name="T64" fmla="*/ 293658 w 3561"/>
                <a:gd name="T65" fmla="*/ 1309793 h 3567"/>
                <a:gd name="T66" fmla="*/ 1108535 w 3561"/>
                <a:gd name="T67" fmla="*/ 494642 h 3567"/>
                <a:gd name="T68" fmla="*/ 1302290 w 3561"/>
                <a:gd name="T69" fmla="*/ 688461 h 3567"/>
                <a:gd name="T70" fmla="*/ 487413 w 3561"/>
                <a:gd name="T71" fmla="*/ 1503612 h 35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61" h="3567">
                  <a:moveTo>
                    <a:pt x="2959" y="1166"/>
                  </a:moveTo>
                  <a:cubicBezTo>
                    <a:pt x="3349" y="980"/>
                    <a:pt x="3349" y="980"/>
                    <a:pt x="3349" y="980"/>
                  </a:cubicBezTo>
                  <a:cubicBezTo>
                    <a:pt x="3561" y="768"/>
                    <a:pt x="3561" y="424"/>
                    <a:pt x="3349" y="212"/>
                  </a:cubicBezTo>
                  <a:cubicBezTo>
                    <a:pt x="3137" y="0"/>
                    <a:pt x="2793" y="0"/>
                    <a:pt x="2581" y="212"/>
                  </a:cubicBezTo>
                  <a:cubicBezTo>
                    <a:pt x="2406" y="613"/>
                    <a:pt x="2406" y="613"/>
                    <a:pt x="2406" y="613"/>
                  </a:cubicBezTo>
                  <a:cubicBezTo>
                    <a:pt x="2005" y="213"/>
                    <a:pt x="2005" y="213"/>
                    <a:pt x="2005" y="213"/>
                  </a:cubicBezTo>
                  <a:cubicBezTo>
                    <a:pt x="2005" y="213"/>
                    <a:pt x="1908" y="118"/>
                    <a:pt x="1816" y="211"/>
                  </a:cubicBezTo>
                  <a:cubicBezTo>
                    <a:pt x="1714" y="311"/>
                    <a:pt x="1714" y="311"/>
                    <a:pt x="1714" y="311"/>
                  </a:cubicBezTo>
                  <a:cubicBezTo>
                    <a:pt x="1714" y="311"/>
                    <a:pt x="1640" y="421"/>
                    <a:pt x="1720" y="501"/>
                  </a:cubicBezTo>
                  <a:cubicBezTo>
                    <a:pt x="2102" y="883"/>
                    <a:pt x="2102" y="883"/>
                    <a:pt x="2102" y="883"/>
                  </a:cubicBezTo>
                  <a:cubicBezTo>
                    <a:pt x="300" y="2685"/>
                    <a:pt x="300" y="2685"/>
                    <a:pt x="300" y="2685"/>
                  </a:cubicBezTo>
                  <a:cubicBezTo>
                    <a:pt x="300" y="2685"/>
                    <a:pt x="288" y="2750"/>
                    <a:pt x="336" y="2854"/>
                  </a:cubicBezTo>
                  <a:cubicBezTo>
                    <a:pt x="205" y="2986"/>
                    <a:pt x="205" y="2986"/>
                    <a:pt x="205" y="2986"/>
                  </a:cubicBezTo>
                  <a:cubicBezTo>
                    <a:pt x="205" y="2986"/>
                    <a:pt x="0" y="3171"/>
                    <a:pt x="192" y="3363"/>
                  </a:cubicBezTo>
                  <a:cubicBezTo>
                    <a:pt x="192" y="3363"/>
                    <a:pt x="384" y="3567"/>
                    <a:pt x="585" y="3366"/>
                  </a:cubicBezTo>
                  <a:cubicBezTo>
                    <a:pt x="719" y="3217"/>
                    <a:pt x="719" y="3217"/>
                    <a:pt x="719" y="3217"/>
                  </a:cubicBezTo>
                  <a:cubicBezTo>
                    <a:pt x="761" y="3234"/>
                    <a:pt x="811" y="3251"/>
                    <a:pt x="870" y="3267"/>
                  </a:cubicBezTo>
                  <a:cubicBezTo>
                    <a:pt x="2677" y="1460"/>
                    <a:pt x="2677" y="1460"/>
                    <a:pt x="2677" y="1460"/>
                  </a:cubicBezTo>
                  <a:cubicBezTo>
                    <a:pt x="3059" y="1842"/>
                    <a:pt x="3059" y="1842"/>
                    <a:pt x="3059" y="1842"/>
                  </a:cubicBezTo>
                  <a:cubicBezTo>
                    <a:pt x="3059" y="1842"/>
                    <a:pt x="3160" y="1934"/>
                    <a:pt x="3248" y="1846"/>
                  </a:cubicBezTo>
                  <a:cubicBezTo>
                    <a:pt x="3349" y="1747"/>
                    <a:pt x="3349" y="1747"/>
                    <a:pt x="3349" y="1747"/>
                  </a:cubicBezTo>
                  <a:cubicBezTo>
                    <a:pt x="3349" y="1747"/>
                    <a:pt x="3440" y="1648"/>
                    <a:pt x="3350" y="1558"/>
                  </a:cubicBezTo>
                  <a:lnTo>
                    <a:pt x="2959" y="1166"/>
                  </a:lnTo>
                  <a:close/>
                  <a:moveTo>
                    <a:pt x="486" y="3267"/>
                  </a:moveTo>
                  <a:cubicBezTo>
                    <a:pt x="390" y="3363"/>
                    <a:pt x="294" y="3261"/>
                    <a:pt x="294" y="3261"/>
                  </a:cubicBezTo>
                  <a:cubicBezTo>
                    <a:pt x="198" y="3165"/>
                    <a:pt x="287" y="3074"/>
                    <a:pt x="287" y="3074"/>
                  </a:cubicBezTo>
                  <a:cubicBezTo>
                    <a:pt x="392" y="2969"/>
                    <a:pt x="392" y="2969"/>
                    <a:pt x="392" y="2969"/>
                  </a:cubicBezTo>
                  <a:cubicBezTo>
                    <a:pt x="392" y="2969"/>
                    <a:pt x="442" y="3036"/>
                    <a:pt x="483" y="3078"/>
                  </a:cubicBezTo>
                  <a:cubicBezTo>
                    <a:pt x="483" y="3078"/>
                    <a:pt x="506" y="3109"/>
                    <a:pt x="587" y="3158"/>
                  </a:cubicBezTo>
                  <a:lnTo>
                    <a:pt x="486" y="3267"/>
                  </a:lnTo>
                  <a:close/>
                  <a:moveTo>
                    <a:pt x="966" y="2979"/>
                  </a:moveTo>
                  <a:cubicBezTo>
                    <a:pt x="794" y="3151"/>
                    <a:pt x="739" y="3136"/>
                    <a:pt x="582" y="2979"/>
                  </a:cubicBezTo>
                  <a:cubicBezTo>
                    <a:pt x="434" y="2831"/>
                    <a:pt x="416" y="2761"/>
                    <a:pt x="582" y="2595"/>
                  </a:cubicBezTo>
                  <a:cubicBezTo>
                    <a:pt x="2197" y="980"/>
                    <a:pt x="2197" y="980"/>
                    <a:pt x="2197" y="980"/>
                  </a:cubicBezTo>
                  <a:cubicBezTo>
                    <a:pt x="2581" y="1364"/>
                    <a:pt x="2581" y="1364"/>
                    <a:pt x="2581" y="1364"/>
                  </a:cubicBezTo>
                  <a:lnTo>
                    <a:pt x="966" y="2979"/>
                  </a:lnTo>
                  <a:close/>
                </a:path>
              </a:pathLst>
            </a:custGeom>
            <a:solidFill>
              <a:schemeClr val="tx1">
                <a:lumMod val="50000"/>
                <a:lumOff val="50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grpSp>
      <p:grpSp>
        <p:nvGrpSpPr>
          <p:cNvPr id="30" name="组合 29"/>
          <p:cNvGrpSpPr/>
          <p:nvPr/>
        </p:nvGrpSpPr>
        <p:grpSpPr>
          <a:xfrm>
            <a:off x="7902807" y="2406863"/>
            <a:ext cx="1713510" cy="1687807"/>
            <a:chOff x="7902807" y="2406863"/>
            <a:chExt cx="1713510" cy="1687807"/>
          </a:xfrm>
        </p:grpSpPr>
        <p:sp>
          <p:nvSpPr>
            <p:cNvPr id="31" name="KSO_Shape"/>
            <p:cNvSpPr/>
            <p:nvPr/>
          </p:nvSpPr>
          <p:spPr bwMode="auto">
            <a:xfrm>
              <a:off x="7902807" y="2406863"/>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C00000"/>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2" name="KSO_Shape"/>
            <p:cNvSpPr>
              <a:spLocks noChangeArrowheads="1"/>
            </p:cNvSpPr>
            <p:nvPr/>
          </p:nvSpPr>
          <p:spPr bwMode="auto">
            <a:xfrm>
              <a:off x="8490399" y="3005519"/>
              <a:ext cx="447615" cy="507692"/>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grpSp>
        <p:nvGrpSpPr>
          <p:cNvPr id="33" name="组合 32"/>
          <p:cNvGrpSpPr/>
          <p:nvPr/>
        </p:nvGrpSpPr>
        <p:grpSpPr>
          <a:xfrm>
            <a:off x="4983336" y="2406864"/>
            <a:ext cx="1713510" cy="1687807"/>
            <a:chOff x="4983336" y="2406864"/>
            <a:chExt cx="1713510" cy="1687807"/>
          </a:xfrm>
        </p:grpSpPr>
        <p:sp>
          <p:nvSpPr>
            <p:cNvPr id="34" name="KSO_Shape"/>
            <p:cNvSpPr/>
            <p:nvPr/>
          </p:nvSpPr>
          <p:spPr bwMode="auto">
            <a:xfrm>
              <a:off x="4983336" y="2406864"/>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C00000"/>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5" name="KSO_Shape"/>
            <p:cNvSpPr/>
            <p:nvPr/>
          </p:nvSpPr>
          <p:spPr bwMode="auto">
            <a:xfrm>
              <a:off x="5633406" y="3040211"/>
              <a:ext cx="507692" cy="47300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grpSp>
        <p:nvGrpSpPr>
          <p:cNvPr id="36" name="组合 35"/>
          <p:cNvGrpSpPr/>
          <p:nvPr/>
        </p:nvGrpSpPr>
        <p:grpSpPr>
          <a:xfrm>
            <a:off x="2103579" y="2388686"/>
            <a:ext cx="1713510" cy="1687807"/>
            <a:chOff x="2103579" y="2388686"/>
            <a:chExt cx="1713510" cy="1687807"/>
          </a:xfrm>
        </p:grpSpPr>
        <p:sp>
          <p:nvSpPr>
            <p:cNvPr id="37" name="KSO_Shape"/>
            <p:cNvSpPr/>
            <p:nvPr/>
          </p:nvSpPr>
          <p:spPr bwMode="auto">
            <a:xfrm>
              <a:off x="2103579" y="2388686"/>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C00000"/>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8" name="KSO_Shape"/>
            <p:cNvSpPr/>
            <p:nvPr/>
          </p:nvSpPr>
          <p:spPr bwMode="auto">
            <a:xfrm>
              <a:off x="2793040" y="2982315"/>
              <a:ext cx="352885" cy="500546"/>
            </a:xfrm>
            <a:custGeom>
              <a:avLst/>
              <a:gdLst>
                <a:gd name="T0" fmla="*/ 235585 w 1423988"/>
                <a:gd name="T1" fmla="*/ 1122113 h 2019300"/>
                <a:gd name="T2" fmla="*/ 155575 w 1423988"/>
                <a:gd name="T3" fmla="*/ 1202145 h 2019300"/>
                <a:gd name="T4" fmla="*/ 123190 w 1423988"/>
                <a:gd name="T5" fmla="*/ 1313619 h 2019300"/>
                <a:gd name="T6" fmla="*/ 161290 w 1423988"/>
                <a:gd name="T7" fmla="*/ 1358081 h 2019300"/>
                <a:gd name="T8" fmla="*/ 238125 w 1423988"/>
                <a:gd name="T9" fmla="*/ 1440972 h 2019300"/>
                <a:gd name="T10" fmla="*/ 352108 w 1423988"/>
                <a:gd name="T11" fmla="*/ 1468284 h 2019300"/>
                <a:gd name="T12" fmla="*/ 393383 w 1423988"/>
                <a:gd name="T13" fmla="*/ 1424775 h 2019300"/>
                <a:gd name="T14" fmla="*/ 479108 w 1423988"/>
                <a:gd name="T15" fmla="*/ 1351094 h 2019300"/>
                <a:gd name="T16" fmla="*/ 500380 w 1423988"/>
                <a:gd name="T17" fmla="*/ 1234857 h 2019300"/>
                <a:gd name="T18" fmla="*/ 452438 w 1423988"/>
                <a:gd name="T19" fmla="*/ 1197381 h 2019300"/>
                <a:gd name="T20" fmla="*/ 381318 w 1423988"/>
                <a:gd name="T21" fmla="*/ 1108139 h 2019300"/>
                <a:gd name="T22" fmla="*/ 374968 w 1423988"/>
                <a:gd name="T23" fmla="*/ 878205 h 2019300"/>
                <a:gd name="T24" fmla="*/ 634683 w 1423988"/>
                <a:gd name="T25" fmla="*/ 1018261 h 2019300"/>
                <a:gd name="T26" fmla="*/ 595630 w 1423988"/>
                <a:gd name="T27" fmla="*/ 1343154 h 2019300"/>
                <a:gd name="T28" fmla="*/ 573723 w 1423988"/>
                <a:gd name="T29" fmla="*/ 1632160 h 2019300"/>
                <a:gd name="T30" fmla="*/ 622935 w 1423988"/>
                <a:gd name="T31" fmla="*/ 1801752 h 2019300"/>
                <a:gd name="T32" fmla="*/ 682943 w 1423988"/>
                <a:gd name="T33" fmla="*/ 1884008 h 2019300"/>
                <a:gd name="T34" fmla="*/ 730885 w 1423988"/>
                <a:gd name="T35" fmla="*/ 1884643 h 2019300"/>
                <a:gd name="T36" fmla="*/ 795020 w 1423988"/>
                <a:gd name="T37" fmla="*/ 1802705 h 2019300"/>
                <a:gd name="T38" fmla="*/ 850900 w 1423988"/>
                <a:gd name="T39" fmla="*/ 1632477 h 2019300"/>
                <a:gd name="T40" fmla="*/ 840423 w 1423988"/>
                <a:gd name="T41" fmla="*/ 1343472 h 2019300"/>
                <a:gd name="T42" fmla="*/ 815975 w 1423988"/>
                <a:gd name="T43" fmla="*/ 1010004 h 2019300"/>
                <a:gd name="T44" fmla="*/ 844868 w 1423988"/>
                <a:gd name="T45" fmla="*/ 914410 h 2019300"/>
                <a:gd name="T46" fmla="*/ 1116013 w 1423988"/>
                <a:gd name="T47" fmla="*/ 883921 h 2019300"/>
                <a:gd name="T48" fmla="*/ 1223646 w 1423988"/>
                <a:gd name="T49" fmla="*/ 919174 h 2019300"/>
                <a:gd name="T50" fmla="*/ 1315721 w 1423988"/>
                <a:gd name="T51" fmla="*/ 981421 h 2019300"/>
                <a:gd name="T52" fmla="*/ 1383666 w 1423988"/>
                <a:gd name="T53" fmla="*/ 1065900 h 2019300"/>
                <a:gd name="T54" fmla="*/ 1420178 w 1423988"/>
                <a:gd name="T55" fmla="*/ 1167210 h 2019300"/>
                <a:gd name="T56" fmla="*/ 1359536 w 1423988"/>
                <a:gd name="T57" fmla="*/ 1679481 h 2019300"/>
                <a:gd name="T58" fmla="*/ 1265873 w 1423988"/>
                <a:gd name="T59" fmla="*/ 1880832 h 2019300"/>
                <a:gd name="T60" fmla="*/ 1150303 w 1423988"/>
                <a:gd name="T61" fmla="*/ 1981825 h 2019300"/>
                <a:gd name="T62" fmla="*/ 1051561 w 1423988"/>
                <a:gd name="T63" fmla="*/ 2015172 h 2019300"/>
                <a:gd name="T64" fmla="*/ 381635 w 1423988"/>
                <a:gd name="T65" fmla="*/ 2016442 h 2019300"/>
                <a:gd name="T66" fmla="*/ 281305 w 1423988"/>
                <a:gd name="T67" fmla="*/ 1986906 h 2019300"/>
                <a:gd name="T68" fmla="*/ 168910 w 1423988"/>
                <a:gd name="T69" fmla="*/ 1897981 h 2019300"/>
                <a:gd name="T70" fmla="*/ 69532 w 1423988"/>
                <a:gd name="T71" fmla="*/ 1703935 h 2019300"/>
                <a:gd name="T72" fmla="*/ 2540 w 1423988"/>
                <a:gd name="T73" fmla="*/ 1180549 h 2019300"/>
                <a:gd name="T74" fmla="*/ 36195 w 1423988"/>
                <a:gd name="T75" fmla="*/ 1076698 h 2019300"/>
                <a:gd name="T76" fmla="*/ 101917 w 1423988"/>
                <a:gd name="T77" fmla="*/ 989361 h 2019300"/>
                <a:gd name="T78" fmla="*/ 192405 w 1423988"/>
                <a:gd name="T79" fmla="*/ 923937 h 2019300"/>
                <a:gd name="T80" fmla="*/ 298767 w 1423988"/>
                <a:gd name="T81" fmla="*/ 885827 h 2019300"/>
                <a:gd name="T82" fmla="*/ 741045 w 1423988"/>
                <a:gd name="T83" fmla="*/ 953 h 2019300"/>
                <a:gd name="T84" fmla="*/ 850900 w 1423988"/>
                <a:gd name="T85" fmla="*/ 26353 h 2019300"/>
                <a:gd name="T86" fmla="*/ 945833 w 1423988"/>
                <a:gd name="T87" fmla="*/ 80645 h 2019300"/>
                <a:gd name="T88" fmla="*/ 1020763 w 1423988"/>
                <a:gd name="T89" fmla="*/ 159385 h 2019300"/>
                <a:gd name="T90" fmla="*/ 1070611 w 1423988"/>
                <a:gd name="T91" fmla="*/ 257175 h 2019300"/>
                <a:gd name="T92" fmla="*/ 1090296 w 1423988"/>
                <a:gd name="T93" fmla="*/ 368618 h 2019300"/>
                <a:gd name="T94" fmla="*/ 1076326 w 1423988"/>
                <a:gd name="T95" fmla="*/ 482283 h 2019300"/>
                <a:gd name="T96" fmla="*/ 1030923 w 1423988"/>
                <a:gd name="T97" fmla="*/ 582613 h 2019300"/>
                <a:gd name="T98" fmla="*/ 960121 w 1423988"/>
                <a:gd name="T99" fmla="*/ 664846 h 2019300"/>
                <a:gd name="T100" fmla="*/ 867728 w 1423988"/>
                <a:gd name="T101" fmla="*/ 723583 h 2019300"/>
                <a:gd name="T102" fmla="*/ 760095 w 1423988"/>
                <a:gd name="T103" fmla="*/ 754381 h 2019300"/>
                <a:gd name="T104" fmla="*/ 644843 w 1423988"/>
                <a:gd name="T105" fmla="*/ 751523 h 2019300"/>
                <a:gd name="T106" fmla="*/ 539750 w 1423988"/>
                <a:gd name="T107" fmla="*/ 715646 h 2019300"/>
                <a:gd name="T108" fmla="*/ 450533 w 1423988"/>
                <a:gd name="T109" fmla="*/ 652781 h 2019300"/>
                <a:gd name="T110" fmla="*/ 383540 w 1423988"/>
                <a:gd name="T111" fmla="*/ 567056 h 2019300"/>
                <a:gd name="T112" fmla="*/ 343218 w 1423988"/>
                <a:gd name="T113" fmla="*/ 463868 h 2019300"/>
                <a:gd name="T114" fmla="*/ 334645 w 1423988"/>
                <a:gd name="T115" fmla="*/ 349250 h 2019300"/>
                <a:gd name="T116" fmla="*/ 359410 w 1423988"/>
                <a:gd name="T117" fmla="*/ 239713 h 2019300"/>
                <a:gd name="T118" fmla="*/ 414020 w 1423988"/>
                <a:gd name="T119" fmla="*/ 144780 h 2019300"/>
                <a:gd name="T120" fmla="*/ 492760 w 1423988"/>
                <a:gd name="T121" fmla="*/ 69850 h 2019300"/>
                <a:gd name="T122" fmla="*/ 590550 w 1423988"/>
                <a:gd name="T123" fmla="*/ 19685 h 2019300"/>
                <a:gd name="T124" fmla="*/ 701993 w 1423988"/>
                <a:gd name="T125" fmla="*/ 0 h 2019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23988" h="2019300">
                  <a:moveTo>
                    <a:pt x="278130" y="1089719"/>
                  </a:moveTo>
                  <a:lnTo>
                    <a:pt x="273367" y="1090036"/>
                  </a:lnTo>
                  <a:lnTo>
                    <a:pt x="268287" y="1091307"/>
                  </a:lnTo>
                  <a:lnTo>
                    <a:pt x="263525" y="1092577"/>
                  </a:lnTo>
                  <a:lnTo>
                    <a:pt x="259397" y="1094800"/>
                  </a:lnTo>
                  <a:lnTo>
                    <a:pt x="254952" y="1097341"/>
                  </a:lnTo>
                  <a:lnTo>
                    <a:pt x="251142" y="1100517"/>
                  </a:lnTo>
                  <a:lnTo>
                    <a:pt x="247332" y="1104010"/>
                  </a:lnTo>
                  <a:lnTo>
                    <a:pt x="244157" y="1108139"/>
                  </a:lnTo>
                  <a:lnTo>
                    <a:pt x="240982" y="1112267"/>
                  </a:lnTo>
                  <a:lnTo>
                    <a:pt x="238125" y="1117349"/>
                  </a:lnTo>
                  <a:lnTo>
                    <a:pt x="235585" y="1122113"/>
                  </a:lnTo>
                  <a:lnTo>
                    <a:pt x="233680" y="1127512"/>
                  </a:lnTo>
                  <a:lnTo>
                    <a:pt x="232092" y="1133228"/>
                  </a:lnTo>
                  <a:lnTo>
                    <a:pt x="230822" y="1139262"/>
                  </a:lnTo>
                  <a:lnTo>
                    <a:pt x="230187" y="1145297"/>
                  </a:lnTo>
                  <a:lnTo>
                    <a:pt x="229870" y="1151966"/>
                  </a:lnTo>
                  <a:lnTo>
                    <a:pt x="229870" y="1196428"/>
                  </a:lnTo>
                  <a:lnTo>
                    <a:pt x="185420" y="1196428"/>
                  </a:lnTo>
                  <a:lnTo>
                    <a:pt x="179070" y="1196746"/>
                  </a:lnTo>
                  <a:lnTo>
                    <a:pt x="172720" y="1197381"/>
                  </a:lnTo>
                  <a:lnTo>
                    <a:pt x="167005" y="1198334"/>
                  </a:lnTo>
                  <a:lnTo>
                    <a:pt x="161290" y="1200239"/>
                  </a:lnTo>
                  <a:lnTo>
                    <a:pt x="155575" y="1202145"/>
                  </a:lnTo>
                  <a:lnTo>
                    <a:pt x="150812" y="1204686"/>
                  </a:lnTo>
                  <a:lnTo>
                    <a:pt x="145732" y="1207544"/>
                  </a:lnTo>
                  <a:lnTo>
                    <a:pt x="141605" y="1210720"/>
                  </a:lnTo>
                  <a:lnTo>
                    <a:pt x="137477" y="1213896"/>
                  </a:lnTo>
                  <a:lnTo>
                    <a:pt x="133985" y="1217707"/>
                  </a:lnTo>
                  <a:lnTo>
                    <a:pt x="130810" y="1221518"/>
                  </a:lnTo>
                  <a:lnTo>
                    <a:pt x="128270" y="1225964"/>
                  </a:lnTo>
                  <a:lnTo>
                    <a:pt x="126047" y="1230093"/>
                  </a:lnTo>
                  <a:lnTo>
                    <a:pt x="124777" y="1234857"/>
                  </a:lnTo>
                  <a:lnTo>
                    <a:pt x="123507" y="1239938"/>
                  </a:lnTo>
                  <a:lnTo>
                    <a:pt x="123190" y="1244702"/>
                  </a:lnTo>
                  <a:lnTo>
                    <a:pt x="123190" y="1313619"/>
                  </a:lnTo>
                  <a:lnTo>
                    <a:pt x="123507" y="1318700"/>
                  </a:lnTo>
                  <a:lnTo>
                    <a:pt x="124777" y="1323464"/>
                  </a:lnTo>
                  <a:lnTo>
                    <a:pt x="126047" y="1328228"/>
                  </a:lnTo>
                  <a:lnTo>
                    <a:pt x="128270" y="1332356"/>
                  </a:lnTo>
                  <a:lnTo>
                    <a:pt x="130810" y="1336802"/>
                  </a:lnTo>
                  <a:lnTo>
                    <a:pt x="133985" y="1340614"/>
                  </a:lnTo>
                  <a:lnTo>
                    <a:pt x="137477" y="1344425"/>
                  </a:lnTo>
                  <a:lnTo>
                    <a:pt x="141605" y="1347918"/>
                  </a:lnTo>
                  <a:lnTo>
                    <a:pt x="145732" y="1351094"/>
                  </a:lnTo>
                  <a:lnTo>
                    <a:pt x="150812" y="1353952"/>
                  </a:lnTo>
                  <a:lnTo>
                    <a:pt x="155575" y="1356175"/>
                  </a:lnTo>
                  <a:lnTo>
                    <a:pt x="161290" y="1358081"/>
                  </a:lnTo>
                  <a:lnTo>
                    <a:pt x="167005" y="1359986"/>
                  </a:lnTo>
                  <a:lnTo>
                    <a:pt x="172720" y="1360939"/>
                  </a:lnTo>
                  <a:lnTo>
                    <a:pt x="179070" y="1361574"/>
                  </a:lnTo>
                  <a:lnTo>
                    <a:pt x="185420" y="1361892"/>
                  </a:lnTo>
                  <a:lnTo>
                    <a:pt x="229870" y="1361892"/>
                  </a:lnTo>
                  <a:lnTo>
                    <a:pt x="229870" y="1406037"/>
                  </a:lnTo>
                  <a:lnTo>
                    <a:pt x="230187" y="1412706"/>
                  </a:lnTo>
                  <a:lnTo>
                    <a:pt x="230822" y="1419058"/>
                  </a:lnTo>
                  <a:lnTo>
                    <a:pt x="232092" y="1424775"/>
                  </a:lnTo>
                  <a:lnTo>
                    <a:pt x="233680" y="1430491"/>
                  </a:lnTo>
                  <a:lnTo>
                    <a:pt x="235585" y="1436208"/>
                  </a:lnTo>
                  <a:lnTo>
                    <a:pt x="238125" y="1440972"/>
                  </a:lnTo>
                  <a:lnTo>
                    <a:pt x="240982" y="1445735"/>
                  </a:lnTo>
                  <a:lnTo>
                    <a:pt x="244157" y="1450499"/>
                  </a:lnTo>
                  <a:lnTo>
                    <a:pt x="247332" y="1454310"/>
                  </a:lnTo>
                  <a:lnTo>
                    <a:pt x="251142" y="1457804"/>
                  </a:lnTo>
                  <a:lnTo>
                    <a:pt x="254952" y="1460980"/>
                  </a:lnTo>
                  <a:lnTo>
                    <a:pt x="259397" y="1463520"/>
                  </a:lnTo>
                  <a:lnTo>
                    <a:pt x="263525" y="1465743"/>
                  </a:lnTo>
                  <a:lnTo>
                    <a:pt x="268287" y="1467014"/>
                  </a:lnTo>
                  <a:lnTo>
                    <a:pt x="273367" y="1468284"/>
                  </a:lnTo>
                  <a:lnTo>
                    <a:pt x="278130" y="1468602"/>
                  </a:lnTo>
                  <a:lnTo>
                    <a:pt x="347028" y="1468602"/>
                  </a:lnTo>
                  <a:lnTo>
                    <a:pt x="352108" y="1468284"/>
                  </a:lnTo>
                  <a:lnTo>
                    <a:pt x="356870" y="1467014"/>
                  </a:lnTo>
                  <a:lnTo>
                    <a:pt x="361633" y="1465743"/>
                  </a:lnTo>
                  <a:lnTo>
                    <a:pt x="365760" y="1463520"/>
                  </a:lnTo>
                  <a:lnTo>
                    <a:pt x="370205" y="1460980"/>
                  </a:lnTo>
                  <a:lnTo>
                    <a:pt x="374015" y="1457804"/>
                  </a:lnTo>
                  <a:lnTo>
                    <a:pt x="377508" y="1454310"/>
                  </a:lnTo>
                  <a:lnTo>
                    <a:pt x="381318" y="1450499"/>
                  </a:lnTo>
                  <a:lnTo>
                    <a:pt x="384493" y="1445735"/>
                  </a:lnTo>
                  <a:lnTo>
                    <a:pt x="387350" y="1440972"/>
                  </a:lnTo>
                  <a:lnTo>
                    <a:pt x="389573" y="1436208"/>
                  </a:lnTo>
                  <a:lnTo>
                    <a:pt x="391478" y="1430491"/>
                  </a:lnTo>
                  <a:lnTo>
                    <a:pt x="393383" y="1424775"/>
                  </a:lnTo>
                  <a:lnTo>
                    <a:pt x="394335" y="1419058"/>
                  </a:lnTo>
                  <a:lnTo>
                    <a:pt x="394970" y="1412706"/>
                  </a:lnTo>
                  <a:lnTo>
                    <a:pt x="395288" y="1406037"/>
                  </a:lnTo>
                  <a:lnTo>
                    <a:pt x="395288" y="1361892"/>
                  </a:lnTo>
                  <a:lnTo>
                    <a:pt x="440055" y="1361892"/>
                  </a:lnTo>
                  <a:lnTo>
                    <a:pt x="446088" y="1361574"/>
                  </a:lnTo>
                  <a:lnTo>
                    <a:pt x="452438" y="1360939"/>
                  </a:lnTo>
                  <a:lnTo>
                    <a:pt x="458153" y="1359986"/>
                  </a:lnTo>
                  <a:lnTo>
                    <a:pt x="463868" y="1358081"/>
                  </a:lnTo>
                  <a:lnTo>
                    <a:pt x="469583" y="1356175"/>
                  </a:lnTo>
                  <a:lnTo>
                    <a:pt x="474345" y="1353952"/>
                  </a:lnTo>
                  <a:lnTo>
                    <a:pt x="479108" y="1351094"/>
                  </a:lnTo>
                  <a:lnTo>
                    <a:pt x="483870" y="1347918"/>
                  </a:lnTo>
                  <a:lnTo>
                    <a:pt x="487680" y="1344425"/>
                  </a:lnTo>
                  <a:lnTo>
                    <a:pt x="491173" y="1340614"/>
                  </a:lnTo>
                  <a:lnTo>
                    <a:pt x="494348" y="1336802"/>
                  </a:lnTo>
                  <a:lnTo>
                    <a:pt x="496888" y="1332356"/>
                  </a:lnTo>
                  <a:lnTo>
                    <a:pt x="499110" y="1328228"/>
                  </a:lnTo>
                  <a:lnTo>
                    <a:pt x="500380" y="1323464"/>
                  </a:lnTo>
                  <a:lnTo>
                    <a:pt x="501650" y="1318700"/>
                  </a:lnTo>
                  <a:lnTo>
                    <a:pt x="501968" y="1313619"/>
                  </a:lnTo>
                  <a:lnTo>
                    <a:pt x="501968" y="1244702"/>
                  </a:lnTo>
                  <a:lnTo>
                    <a:pt x="501650" y="1239938"/>
                  </a:lnTo>
                  <a:lnTo>
                    <a:pt x="500380" y="1234857"/>
                  </a:lnTo>
                  <a:lnTo>
                    <a:pt x="499110" y="1230093"/>
                  </a:lnTo>
                  <a:lnTo>
                    <a:pt x="496888" y="1225964"/>
                  </a:lnTo>
                  <a:lnTo>
                    <a:pt x="494348" y="1221518"/>
                  </a:lnTo>
                  <a:lnTo>
                    <a:pt x="491173" y="1217707"/>
                  </a:lnTo>
                  <a:lnTo>
                    <a:pt x="487680" y="1213896"/>
                  </a:lnTo>
                  <a:lnTo>
                    <a:pt x="483870" y="1210720"/>
                  </a:lnTo>
                  <a:lnTo>
                    <a:pt x="479108" y="1207544"/>
                  </a:lnTo>
                  <a:lnTo>
                    <a:pt x="474345" y="1204686"/>
                  </a:lnTo>
                  <a:lnTo>
                    <a:pt x="469583" y="1202145"/>
                  </a:lnTo>
                  <a:lnTo>
                    <a:pt x="463868" y="1200239"/>
                  </a:lnTo>
                  <a:lnTo>
                    <a:pt x="458153" y="1198334"/>
                  </a:lnTo>
                  <a:lnTo>
                    <a:pt x="452438" y="1197381"/>
                  </a:lnTo>
                  <a:lnTo>
                    <a:pt x="446088" y="1196746"/>
                  </a:lnTo>
                  <a:lnTo>
                    <a:pt x="440055" y="1196428"/>
                  </a:lnTo>
                  <a:lnTo>
                    <a:pt x="395288" y="1196428"/>
                  </a:lnTo>
                  <a:lnTo>
                    <a:pt x="395288" y="1151966"/>
                  </a:lnTo>
                  <a:lnTo>
                    <a:pt x="394970" y="1145297"/>
                  </a:lnTo>
                  <a:lnTo>
                    <a:pt x="394335" y="1139262"/>
                  </a:lnTo>
                  <a:lnTo>
                    <a:pt x="393383" y="1133228"/>
                  </a:lnTo>
                  <a:lnTo>
                    <a:pt x="391478" y="1127512"/>
                  </a:lnTo>
                  <a:lnTo>
                    <a:pt x="389573" y="1122113"/>
                  </a:lnTo>
                  <a:lnTo>
                    <a:pt x="387350" y="1117349"/>
                  </a:lnTo>
                  <a:lnTo>
                    <a:pt x="384493" y="1112267"/>
                  </a:lnTo>
                  <a:lnTo>
                    <a:pt x="381318" y="1108139"/>
                  </a:lnTo>
                  <a:lnTo>
                    <a:pt x="377508" y="1104010"/>
                  </a:lnTo>
                  <a:lnTo>
                    <a:pt x="374015" y="1100517"/>
                  </a:lnTo>
                  <a:lnTo>
                    <a:pt x="370205" y="1097341"/>
                  </a:lnTo>
                  <a:lnTo>
                    <a:pt x="365760" y="1094800"/>
                  </a:lnTo>
                  <a:lnTo>
                    <a:pt x="361633" y="1092577"/>
                  </a:lnTo>
                  <a:lnTo>
                    <a:pt x="356870" y="1091307"/>
                  </a:lnTo>
                  <a:lnTo>
                    <a:pt x="352108" y="1090036"/>
                  </a:lnTo>
                  <a:lnTo>
                    <a:pt x="347028" y="1089719"/>
                  </a:lnTo>
                  <a:lnTo>
                    <a:pt x="278130" y="1089719"/>
                  </a:lnTo>
                  <a:close/>
                  <a:moveTo>
                    <a:pt x="365125" y="877887"/>
                  </a:moveTo>
                  <a:lnTo>
                    <a:pt x="374968" y="877887"/>
                  </a:lnTo>
                  <a:lnTo>
                    <a:pt x="374968" y="878205"/>
                  </a:lnTo>
                  <a:lnTo>
                    <a:pt x="599440" y="878205"/>
                  </a:lnTo>
                  <a:lnTo>
                    <a:pt x="601345" y="899483"/>
                  </a:lnTo>
                  <a:lnTo>
                    <a:pt x="603568" y="918856"/>
                  </a:lnTo>
                  <a:lnTo>
                    <a:pt x="605790" y="936323"/>
                  </a:lnTo>
                  <a:lnTo>
                    <a:pt x="608648" y="951885"/>
                  </a:lnTo>
                  <a:lnTo>
                    <a:pt x="611823" y="965859"/>
                  </a:lnTo>
                  <a:lnTo>
                    <a:pt x="615633" y="977928"/>
                  </a:lnTo>
                  <a:lnTo>
                    <a:pt x="619125" y="988726"/>
                  </a:lnTo>
                  <a:lnTo>
                    <a:pt x="622935" y="997936"/>
                  </a:lnTo>
                  <a:lnTo>
                    <a:pt x="627063" y="1005875"/>
                  </a:lnTo>
                  <a:lnTo>
                    <a:pt x="630873" y="1012545"/>
                  </a:lnTo>
                  <a:lnTo>
                    <a:pt x="634683" y="1018261"/>
                  </a:lnTo>
                  <a:lnTo>
                    <a:pt x="638810" y="1022707"/>
                  </a:lnTo>
                  <a:lnTo>
                    <a:pt x="642620" y="1026519"/>
                  </a:lnTo>
                  <a:lnTo>
                    <a:pt x="646113" y="1029377"/>
                  </a:lnTo>
                  <a:lnTo>
                    <a:pt x="649288" y="1031282"/>
                  </a:lnTo>
                  <a:lnTo>
                    <a:pt x="652463" y="1032870"/>
                  </a:lnTo>
                  <a:lnTo>
                    <a:pt x="648335" y="1053514"/>
                  </a:lnTo>
                  <a:lnTo>
                    <a:pt x="636588" y="1109727"/>
                  </a:lnTo>
                  <a:lnTo>
                    <a:pt x="628968" y="1147837"/>
                  </a:lnTo>
                  <a:lnTo>
                    <a:pt x="621030" y="1191665"/>
                  </a:lnTo>
                  <a:lnTo>
                    <a:pt x="612458" y="1239303"/>
                  </a:lnTo>
                  <a:lnTo>
                    <a:pt x="603885" y="1290435"/>
                  </a:lnTo>
                  <a:lnTo>
                    <a:pt x="595630" y="1343154"/>
                  </a:lnTo>
                  <a:lnTo>
                    <a:pt x="591820" y="1369832"/>
                  </a:lnTo>
                  <a:lnTo>
                    <a:pt x="588010" y="1396509"/>
                  </a:lnTo>
                  <a:lnTo>
                    <a:pt x="584518" y="1422869"/>
                  </a:lnTo>
                  <a:lnTo>
                    <a:pt x="581660" y="1449229"/>
                  </a:lnTo>
                  <a:lnTo>
                    <a:pt x="578803" y="1474954"/>
                  </a:lnTo>
                  <a:lnTo>
                    <a:pt x="576580" y="1500361"/>
                  </a:lnTo>
                  <a:lnTo>
                    <a:pt x="574993" y="1524815"/>
                  </a:lnTo>
                  <a:lnTo>
                    <a:pt x="573405" y="1548634"/>
                  </a:lnTo>
                  <a:lnTo>
                    <a:pt x="572770" y="1571500"/>
                  </a:lnTo>
                  <a:lnTo>
                    <a:pt x="572453" y="1592779"/>
                  </a:lnTo>
                  <a:lnTo>
                    <a:pt x="572770" y="1613104"/>
                  </a:lnTo>
                  <a:lnTo>
                    <a:pt x="573723" y="1632160"/>
                  </a:lnTo>
                  <a:lnTo>
                    <a:pt x="574993" y="1641052"/>
                  </a:lnTo>
                  <a:lnTo>
                    <a:pt x="575945" y="1649627"/>
                  </a:lnTo>
                  <a:lnTo>
                    <a:pt x="577215" y="1657249"/>
                  </a:lnTo>
                  <a:lnTo>
                    <a:pt x="578485" y="1664871"/>
                  </a:lnTo>
                  <a:lnTo>
                    <a:pt x="581343" y="1677893"/>
                  </a:lnTo>
                  <a:lnTo>
                    <a:pt x="584835" y="1693137"/>
                  </a:lnTo>
                  <a:lnTo>
                    <a:pt x="589598" y="1709334"/>
                  </a:lnTo>
                  <a:lnTo>
                    <a:pt x="594995" y="1727119"/>
                  </a:lnTo>
                  <a:lnTo>
                    <a:pt x="600710" y="1745221"/>
                  </a:lnTo>
                  <a:lnTo>
                    <a:pt x="607378" y="1764277"/>
                  </a:lnTo>
                  <a:lnTo>
                    <a:pt x="614680" y="1783014"/>
                  </a:lnTo>
                  <a:lnTo>
                    <a:pt x="622935" y="1801752"/>
                  </a:lnTo>
                  <a:lnTo>
                    <a:pt x="627380" y="1810645"/>
                  </a:lnTo>
                  <a:lnTo>
                    <a:pt x="631508" y="1819537"/>
                  </a:lnTo>
                  <a:lnTo>
                    <a:pt x="636270" y="1827794"/>
                  </a:lnTo>
                  <a:lnTo>
                    <a:pt x="640715" y="1835734"/>
                  </a:lnTo>
                  <a:lnTo>
                    <a:pt x="645795" y="1843674"/>
                  </a:lnTo>
                  <a:lnTo>
                    <a:pt x="650875" y="1851296"/>
                  </a:lnTo>
                  <a:lnTo>
                    <a:pt x="655638" y="1857965"/>
                  </a:lnTo>
                  <a:lnTo>
                    <a:pt x="661035" y="1864317"/>
                  </a:lnTo>
                  <a:lnTo>
                    <a:pt x="666433" y="1870351"/>
                  </a:lnTo>
                  <a:lnTo>
                    <a:pt x="671830" y="1875433"/>
                  </a:lnTo>
                  <a:lnTo>
                    <a:pt x="677228" y="1879879"/>
                  </a:lnTo>
                  <a:lnTo>
                    <a:pt x="682943" y="1884008"/>
                  </a:lnTo>
                  <a:lnTo>
                    <a:pt x="688975" y="1886866"/>
                  </a:lnTo>
                  <a:lnTo>
                    <a:pt x="694690" y="1889407"/>
                  </a:lnTo>
                  <a:lnTo>
                    <a:pt x="697548" y="1890042"/>
                  </a:lnTo>
                  <a:lnTo>
                    <a:pt x="700723" y="1890677"/>
                  </a:lnTo>
                  <a:lnTo>
                    <a:pt x="703580" y="1890994"/>
                  </a:lnTo>
                  <a:lnTo>
                    <a:pt x="706755" y="1891312"/>
                  </a:lnTo>
                  <a:lnTo>
                    <a:pt x="709930" y="1891312"/>
                  </a:lnTo>
                  <a:lnTo>
                    <a:pt x="712788" y="1890994"/>
                  </a:lnTo>
                  <a:lnTo>
                    <a:pt x="715963" y="1890359"/>
                  </a:lnTo>
                  <a:lnTo>
                    <a:pt x="718820" y="1889724"/>
                  </a:lnTo>
                  <a:lnTo>
                    <a:pt x="724853" y="1887501"/>
                  </a:lnTo>
                  <a:lnTo>
                    <a:pt x="730885" y="1884643"/>
                  </a:lnTo>
                  <a:lnTo>
                    <a:pt x="736918" y="1880832"/>
                  </a:lnTo>
                  <a:lnTo>
                    <a:pt x="742633" y="1876385"/>
                  </a:lnTo>
                  <a:lnTo>
                    <a:pt x="748348" y="1870986"/>
                  </a:lnTo>
                  <a:lnTo>
                    <a:pt x="754063" y="1865270"/>
                  </a:lnTo>
                  <a:lnTo>
                    <a:pt x="759778" y="1859236"/>
                  </a:lnTo>
                  <a:lnTo>
                    <a:pt x="765175" y="1852249"/>
                  </a:lnTo>
                  <a:lnTo>
                    <a:pt x="770573" y="1845262"/>
                  </a:lnTo>
                  <a:lnTo>
                    <a:pt x="775970" y="1837322"/>
                  </a:lnTo>
                  <a:lnTo>
                    <a:pt x="780733" y="1829065"/>
                  </a:lnTo>
                  <a:lnTo>
                    <a:pt x="785813" y="1820490"/>
                  </a:lnTo>
                  <a:lnTo>
                    <a:pt x="790575" y="1811915"/>
                  </a:lnTo>
                  <a:lnTo>
                    <a:pt x="795020" y="1802705"/>
                  </a:lnTo>
                  <a:lnTo>
                    <a:pt x="803910" y="1784285"/>
                  </a:lnTo>
                  <a:lnTo>
                    <a:pt x="812165" y="1765229"/>
                  </a:lnTo>
                  <a:lnTo>
                    <a:pt x="820103" y="1746492"/>
                  </a:lnTo>
                  <a:lnTo>
                    <a:pt x="826770" y="1727436"/>
                  </a:lnTo>
                  <a:lnTo>
                    <a:pt x="832803" y="1709651"/>
                  </a:lnTo>
                  <a:lnTo>
                    <a:pt x="837883" y="1693454"/>
                  </a:lnTo>
                  <a:lnTo>
                    <a:pt x="842010" y="1677893"/>
                  </a:lnTo>
                  <a:lnTo>
                    <a:pt x="845503" y="1664871"/>
                  </a:lnTo>
                  <a:lnTo>
                    <a:pt x="847408" y="1657249"/>
                  </a:lnTo>
                  <a:lnTo>
                    <a:pt x="848995" y="1649627"/>
                  </a:lnTo>
                  <a:lnTo>
                    <a:pt x="849948" y="1641370"/>
                  </a:lnTo>
                  <a:lnTo>
                    <a:pt x="850900" y="1632477"/>
                  </a:lnTo>
                  <a:lnTo>
                    <a:pt x="852805" y="1613422"/>
                  </a:lnTo>
                  <a:lnTo>
                    <a:pt x="854075" y="1593732"/>
                  </a:lnTo>
                  <a:lnTo>
                    <a:pt x="854393" y="1571818"/>
                  </a:lnTo>
                  <a:lnTo>
                    <a:pt x="854393" y="1548952"/>
                  </a:lnTo>
                  <a:lnTo>
                    <a:pt x="854075" y="1525450"/>
                  </a:lnTo>
                  <a:lnTo>
                    <a:pt x="853123" y="1500996"/>
                  </a:lnTo>
                  <a:lnTo>
                    <a:pt x="852170" y="1475589"/>
                  </a:lnTo>
                  <a:lnTo>
                    <a:pt x="850265" y="1449546"/>
                  </a:lnTo>
                  <a:lnTo>
                    <a:pt x="848043" y="1423504"/>
                  </a:lnTo>
                  <a:lnTo>
                    <a:pt x="845503" y="1396827"/>
                  </a:lnTo>
                  <a:lnTo>
                    <a:pt x="843280" y="1370149"/>
                  </a:lnTo>
                  <a:lnTo>
                    <a:pt x="840423" y="1343472"/>
                  </a:lnTo>
                  <a:lnTo>
                    <a:pt x="833755" y="1290752"/>
                  </a:lnTo>
                  <a:lnTo>
                    <a:pt x="827405" y="1239938"/>
                  </a:lnTo>
                  <a:lnTo>
                    <a:pt x="820420" y="1191665"/>
                  </a:lnTo>
                  <a:lnTo>
                    <a:pt x="814070" y="1147837"/>
                  </a:lnTo>
                  <a:lnTo>
                    <a:pt x="808038" y="1109409"/>
                  </a:lnTo>
                  <a:lnTo>
                    <a:pt x="798195" y="1053196"/>
                  </a:lnTo>
                  <a:lnTo>
                    <a:pt x="794703" y="1032553"/>
                  </a:lnTo>
                  <a:lnTo>
                    <a:pt x="799783" y="1028424"/>
                  </a:lnTo>
                  <a:lnTo>
                    <a:pt x="804228" y="1024295"/>
                  </a:lnTo>
                  <a:lnTo>
                    <a:pt x="808673" y="1019532"/>
                  </a:lnTo>
                  <a:lnTo>
                    <a:pt x="812483" y="1015085"/>
                  </a:lnTo>
                  <a:lnTo>
                    <a:pt x="815975" y="1010004"/>
                  </a:lnTo>
                  <a:lnTo>
                    <a:pt x="819785" y="1004923"/>
                  </a:lnTo>
                  <a:lnTo>
                    <a:pt x="822325" y="999841"/>
                  </a:lnTo>
                  <a:lnTo>
                    <a:pt x="825818" y="994442"/>
                  </a:lnTo>
                  <a:lnTo>
                    <a:pt x="828040" y="988726"/>
                  </a:lnTo>
                  <a:lnTo>
                    <a:pt x="830580" y="983009"/>
                  </a:lnTo>
                  <a:lnTo>
                    <a:pt x="832803" y="976975"/>
                  </a:lnTo>
                  <a:lnTo>
                    <a:pt x="834708" y="971258"/>
                  </a:lnTo>
                  <a:lnTo>
                    <a:pt x="838200" y="959507"/>
                  </a:lnTo>
                  <a:lnTo>
                    <a:pt x="840740" y="947757"/>
                  </a:lnTo>
                  <a:lnTo>
                    <a:pt x="842328" y="936323"/>
                  </a:lnTo>
                  <a:lnTo>
                    <a:pt x="843915" y="924890"/>
                  </a:lnTo>
                  <a:lnTo>
                    <a:pt x="844868" y="914410"/>
                  </a:lnTo>
                  <a:lnTo>
                    <a:pt x="845185" y="904882"/>
                  </a:lnTo>
                  <a:lnTo>
                    <a:pt x="845503" y="895990"/>
                  </a:lnTo>
                  <a:lnTo>
                    <a:pt x="845503" y="888685"/>
                  </a:lnTo>
                  <a:lnTo>
                    <a:pt x="845185" y="878205"/>
                  </a:lnTo>
                  <a:lnTo>
                    <a:pt x="1049021" y="878205"/>
                  </a:lnTo>
                  <a:lnTo>
                    <a:pt x="1058546" y="878205"/>
                  </a:lnTo>
                  <a:lnTo>
                    <a:pt x="1068388" y="878522"/>
                  </a:lnTo>
                  <a:lnTo>
                    <a:pt x="1077913" y="879157"/>
                  </a:lnTo>
                  <a:lnTo>
                    <a:pt x="1087438" y="880110"/>
                  </a:lnTo>
                  <a:lnTo>
                    <a:pt x="1096646" y="881063"/>
                  </a:lnTo>
                  <a:lnTo>
                    <a:pt x="1106488" y="882333"/>
                  </a:lnTo>
                  <a:lnTo>
                    <a:pt x="1116013" y="883921"/>
                  </a:lnTo>
                  <a:lnTo>
                    <a:pt x="1125221" y="885827"/>
                  </a:lnTo>
                  <a:lnTo>
                    <a:pt x="1134428" y="887732"/>
                  </a:lnTo>
                  <a:lnTo>
                    <a:pt x="1143636" y="889955"/>
                  </a:lnTo>
                  <a:lnTo>
                    <a:pt x="1153161" y="892496"/>
                  </a:lnTo>
                  <a:lnTo>
                    <a:pt x="1162051" y="895037"/>
                  </a:lnTo>
                  <a:lnTo>
                    <a:pt x="1171258" y="897895"/>
                  </a:lnTo>
                  <a:lnTo>
                    <a:pt x="1180148" y="901071"/>
                  </a:lnTo>
                  <a:lnTo>
                    <a:pt x="1189038" y="904247"/>
                  </a:lnTo>
                  <a:lnTo>
                    <a:pt x="1197928" y="907740"/>
                  </a:lnTo>
                  <a:lnTo>
                    <a:pt x="1206501" y="911234"/>
                  </a:lnTo>
                  <a:lnTo>
                    <a:pt x="1215073" y="915363"/>
                  </a:lnTo>
                  <a:lnTo>
                    <a:pt x="1223646" y="919174"/>
                  </a:lnTo>
                  <a:lnTo>
                    <a:pt x="1232218" y="923302"/>
                  </a:lnTo>
                  <a:lnTo>
                    <a:pt x="1240156" y="927749"/>
                  </a:lnTo>
                  <a:lnTo>
                    <a:pt x="1248411" y="932512"/>
                  </a:lnTo>
                  <a:lnTo>
                    <a:pt x="1256348" y="937276"/>
                  </a:lnTo>
                  <a:lnTo>
                    <a:pt x="1264286" y="942358"/>
                  </a:lnTo>
                  <a:lnTo>
                    <a:pt x="1271906" y="947439"/>
                  </a:lnTo>
                  <a:lnTo>
                    <a:pt x="1279843" y="952520"/>
                  </a:lnTo>
                  <a:lnTo>
                    <a:pt x="1287146" y="957919"/>
                  </a:lnTo>
                  <a:lnTo>
                    <a:pt x="1294448" y="963636"/>
                  </a:lnTo>
                  <a:lnTo>
                    <a:pt x="1301751" y="969670"/>
                  </a:lnTo>
                  <a:lnTo>
                    <a:pt x="1308736" y="975387"/>
                  </a:lnTo>
                  <a:lnTo>
                    <a:pt x="1315721" y="981421"/>
                  </a:lnTo>
                  <a:lnTo>
                    <a:pt x="1322071" y="988090"/>
                  </a:lnTo>
                  <a:lnTo>
                    <a:pt x="1329056" y="994442"/>
                  </a:lnTo>
                  <a:lnTo>
                    <a:pt x="1335406" y="1001111"/>
                  </a:lnTo>
                  <a:lnTo>
                    <a:pt x="1341438" y="1007463"/>
                  </a:lnTo>
                  <a:lnTo>
                    <a:pt x="1347471" y="1014768"/>
                  </a:lnTo>
                  <a:lnTo>
                    <a:pt x="1353186" y="1021437"/>
                  </a:lnTo>
                  <a:lnTo>
                    <a:pt x="1358901" y="1028424"/>
                  </a:lnTo>
                  <a:lnTo>
                    <a:pt x="1364298" y="1036046"/>
                  </a:lnTo>
                  <a:lnTo>
                    <a:pt x="1369696" y="1043033"/>
                  </a:lnTo>
                  <a:lnTo>
                    <a:pt x="1374458" y="1050655"/>
                  </a:lnTo>
                  <a:lnTo>
                    <a:pt x="1379221" y="1058595"/>
                  </a:lnTo>
                  <a:lnTo>
                    <a:pt x="1383666" y="1065900"/>
                  </a:lnTo>
                  <a:lnTo>
                    <a:pt x="1388428" y="1073839"/>
                  </a:lnTo>
                  <a:lnTo>
                    <a:pt x="1392238" y="1082097"/>
                  </a:lnTo>
                  <a:lnTo>
                    <a:pt x="1396366" y="1090036"/>
                  </a:lnTo>
                  <a:lnTo>
                    <a:pt x="1399858" y="1098294"/>
                  </a:lnTo>
                  <a:lnTo>
                    <a:pt x="1403351" y="1106551"/>
                  </a:lnTo>
                  <a:lnTo>
                    <a:pt x="1406526" y="1114808"/>
                  </a:lnTo>
                  <a:lnTo>
                    <a:pt x="1409383" y="1123383"/>
                  </a:lnTo>
                  <a:lnTo>
                    <a:pt x="1412241" y="1131958"/>
                  </a:lnTo>
                  <a:lnTo>
                    <a:pt x="1414463" y="1140850"/>
                  </a:lnTo>
                  <a:lnTo>
                    <a:pt x="1417003" y="1149425"/>
                  </a:lnTo>
                  <a:lnTo>
                    <a:pt x="1418591" y="1158318"/>
                  </a:lnTo>
                  <a:lnTo>
                    <a:pt x="1420178" y="1167210"/>
                  </a:lnTo>
                  <a:lnTo>
                    <a:pt x="1421448" y="1176103"/>
                  </a:lnTo>
                  <a:lnTo>
                    <a:pt x="1422718" y="1185313"/>
                  </a:lnTo>
                  <a:lnTo>
                    <a:pt x="1423353" y="1194205"/>
                  </a:lnTo>
                  <a:lnTo>
                    <a:pt x="1423671" y="1203415"/>
                  </a:lnTo>
                  <a:lnTo>
                    <a:pt x="1423988" y="1212625"/>
                  </a:lnTo>
                  <a:lnTo>
                    <a:pt x="1423671" y="1222471"/>
                  </a:lnTo>
                  <a:lnTo>
                    <a:pt x="1423353" y="1231681"/>
                  </a:lnTo>
                  <a:lnTo>
                    <a:pt x="1422718" y="1240891"/>
                  </a:lnTo>
                  <a:lnTo>
                    <a:pt x="1421448" y="1250418"/>
                  </a:lnTo>
                  <a:lnTo>
                    <a:pt x="1368108" y="1641052"/>
                  </a:lnTo>
                  <a:lnTo>
                    <a:pt x="1364298" y="1660108"/>
                  </a:lnTo>
                  <a:lnTo>
                    <a:pt x="1359536" y="1679481"/>
                  </a:lnTo>
                  <a:lnTo>
                    <a:pt x="1354773" y="1697901"/>
                  </a:lnTo>
                  <a:lnTo>
                    <a:pt x="1349058" y="1716638"/>
                  </a:lnTo>
                  <a:lnTo>
                    <a:pt x="1342708" y="1735059"/>
                  </a:lnTo>
                  <a:lnTo>
                    <a:pt x="1336041" y="1752843"/>
                  </a:lnTo>
                  <a:lnTo>
                    <a:pt x="1329056" y="1770311"/>
                  </a:lnTo>
                  <a:lnTo>
                    <a:pt x="1321436" y="1787461"/>
                  </a:lnTo>
                  <a:lnTo>
                    <a:pt x="1313498" y="1804293"/>
                  </a:lnTo>
                  <a:lnTo>
                    <a:pt x="1305243" y="1820490"/>
                  </a:lnTo>
                  <a:lnTo>
                    <a:pt x="1295718" y="1836052"/>
                  </a:lnTo>
                  <a:lnTo>
                    <a:pt x="1286511" y="1851614"/>
                  </a:lnTo>
                  <a:lnTo>
                    <a:pt x="1276668" y="1866540"/>
                  </a:lnTo>
                  <a:lnTo>
                    <a:pt x="1265873" y="1880832"/>
                  </a:lnTo>
                  <a:lnTo>
                    <a:pt x="1255396" y="1894488"/>
                  </a:lnTo>
                  <a:lnTo>
                    <a:pt x="1243331" y="1907827"/>
                  </a:lnTo>
                  <a:lnTo>
                    <a:pt x="1231583" y="1920213"/>
                  </a:lnTo>
                  <a:lnTo>
                    <a:pt x="1219201" y="1932281"/>
                  </a:lnTo>
                  <a:lnTo>
                    <a:pt x="1206501" y="1943714"/>
                  </a:lnTo>
                  <a:lnTo>
                    <a:pt x="1193166" y="1954195"/>
                  </a:lnTo>
                  <a:lnTo>
                    <a:pt x="1186181" y="1959594"/>
                  </a:lnTo>
                  <a:lnTo>
                    <a:pt x="1179513" y="1964040"/>
                  </a:lnTo>
                  <a:lnTo>
                    <a:pt x="1172211" y="1968804"/>
                  </a:lnTo>
                  <a:lnTo>
                    <a:pt x="1165226" y="1973250"/>
                  </a:lnTo>
                  <a:lnTo>
                    <a:pt x="1157606" y="1977696"/>
                  </a:lnTo>
                  <a:lnTo>
                    <a:pt x="1150303" y="1981825"/>
                  </a:lnTo>
                  <a:lnTo>
                    <a:pt x="1142683" y="1985953"/>
                  </a:lnTo>
                  <a:lnTo>
                    <a:pt x="1134746" y="1989447"/>
                  </a:lnTo>
                  <a:lnTo>
                    <a:pt x="1127126" y="1992940"/>
                  </a:lnTo>
                  <a:lnTo>
                    <a:pt x="1119188" y="1996116"/>
                  </a:lnTo>
                  <a:lnTo>
                    <a:pt x="1110933" y="1999292"/>
                  </a:lnTo>
                  <a:lnTo>
                    <a:pt x="1102996" y="2002150"/>
                  </a:lnTo>
                  <a:lnTo>
                    <a:pt x="1094741" y="2005009"/>
                  </a:lnTo>
                  <a:lnTo>
                    <a:pt x="1086486" y="2007549"/>
                  </a:lnTo>
                  <a:lnTo>
                    <a:pt x="1077913" y="2009773"/>
                  </a:lnTo>
                  <a:lnTo>
                    <a:pt x="1069023" y="2011996"/>
                  </a:lnTo>
                  <a:lnTo>
                    <a:pt x="1060451" y="2013584"/>
                  </a:lnTo>
                  <a:lnTo>
                    <a:pt x="1051561" y="2015172"/>
                  </a:lnTo>
                  <a:lnTo>
                    <a:pt x="1042671" y="2016442"/>
                  </a:lnTo>
                  <a:lnTo>
                    <a:pt x="1033463" y="2017395"/>
                  </a:lnTo>
                  <a:lnTo>
                    <a:pt x="1023938" y="2018347"/>
                  </a:lnTo>
                  <a:lnTo>
                    <a:pt x="1014731" y="2018983"/>
                  </a:lnTo>
                  <a:lnTo>
                    <a:pt x="1005206" y="2019300"/>
                  </a:lnTo>
                  <a:lnTo>
                    <a:pt x="995681" y="2019300"/>
                  </a:lnTo>
                  <a:lnTo>
                    <a:pt x="428308" y="2019300"/>
                  </a:lnTo>
                  <a:lnTo>
                    <a:pt x="418465" y="2019300"/>
                  </a:lnTo>
                  <a:lnTo>
                    <a:pt x="409258" y="2018983"/>
                  </a:lnTo>
                  <a:lnTo>
                    <a:pt x="399733" y="2018347"/>
                  </a:lnTo>
                  <a:lnTo>
                    <a:pt x="390843" y="2017395"/>
                  </a:lnTo>
                  <a:lnTo>
                    <a:pt x="381635" y="2016442"/>
                  </a:lnTo>
                  <a:lnTo>
                    <a:pt x="372745" y="2015172"/>
                  </a:lnTo>
                  <a:lnTo>
                    <a:pt x="363855" y="2013584"/>
                  </a:lnTo>
                  <a:lnTo>
                    <a:pt x="354965" y="2011996"/>
                  </a:lnTo>
                  <a:lnTo>
                    <a:pt x="346393" y="2010090"/>
                  </a:lnTo>
                  <a:lnTo>
                    <a:pt x="337820" y="2007867"/>
                  </a:lnTo>
                  <a:lnTo>
                    <a:pt x="329247" y="2005326"/>
                  </a:lnTo>
                  <a:lnTo>
                    <a:pt x="320992" y="2002786"/>
                  </a:lnTo>
                  <a:lnTo>
                    <a:pt x="312737" y="2000245"/>
                  </a:lnTo>
                  <a:lnTo>
                    <a:pt x="304800" y="1996751"/>
                  </a:lnTo>
                  <a:lnTo>
                    <a:pt x="296862" y="1993576"/>
                  </a:lnTo>
                  <a:lnTo>
                    <a:pt x="288925" y="1990400"/>
                  </a:lnTo>
                  <a:lnTo>
                    <a:pt x="281305" y="1986906"/>
                  </a:lnTo>
                  <a:lnTo>
                    <a:pt x="274002" y="1983095"/>
                  </a:lnTo>
                  <a:lnTo>
                    <a:pt x="266382" y="1978966"/>
                  </a:lnTo>
                  <a:lnTo>
                    <a:pt x="259080" y="1974838"/>
                  </a:lnTo>
                  <a:lnTo>
                    <a:pt x="251777" y="1970392"/>
                  </a:lnTo>
                  <a:lnTo>
                    <a:pt x="244792" y="1965945"/>
                  </a:lnTo>
                  <a:lnTo>
                    <a:pt x="237490" y="1960864"/>
                  </a:lnTo>
                  <a:lnTo>
                    <a:pt x="230822" y="1956418"/>
                  </a:lnTo>
                  <a:lnTo>
                    <a:pt x="217805" y="1945937"/>
                  </a:lnTo>
                  <a:lnTo>
                    <a:pt x="204470" y="1934822"/>
                  </a:lnTo>
                  <a:lnTo>
                    <a:pt x="192405" y="1923071"/>
                  </a:lnTo>
                  <a:lnTo>
                    <a:pt x="180340" y="1910685"/>
                  </a:lnTo>
                  <a:lnTo>
                    <a:pt x="168910" y="1897981"/>
                  </a:lnTo>
                  <a:lnTo>
                    <a:pt x="157797" y="1884325"/>
                  </a:lnTo>
                  <a:lnTo>
                    <a:pt x="147637" y="1870351"/>
                  </a:lnTo>
                  <a:lnTo>
                    <a:pt x="137477" y="1855742"/>
                  </a:lnTo>
                  <a:lnTo>
                    <a:pt x="127952" y="1840498"/>
                  </a:lnTo>
                  <a:lnTo>
                    <a:pt x="119062" y="1825254"/>
                  </a:lnTo>
                  <a:lnTo>
                    <a:pt x="110490" y="1808739"/>
                  </a:lnTo>
                  <a:lnTo>
                    <a:pt x="102552" y="1792542"/>
                  </a:lnTo>
                  <a:lnTo>
                    <a:pt x="94932" y="1775710"/>
                  </a:lnTo>
                  <a:lnTo>
                    <a:pt x="87630" y="1758242"/>
                  </a:lnTo>
                  <a:lnTo>
                    <a:pt x="81280" y="1740458"/>
                  </a:lnTo>
                  <a:lnTo>
                    <a:pt x="75247" y="1722355"/>
                  </a:lnTo>
                  <a:lnTo>
                    <a:pt x="69532" y="1703935"/>
                  </a:lnTo>
                  <a:lnTo>
                    <a:pt x="64452" y="1685197"/>
                  </a:lnTo>
                  <a:lnTo>
                    <a:pt x="60007" y="1666142"/>
                  </a:lnTo>
                  <a:lnTo>
                    <a:pt x="55562" y="1647087"/>
                  </a:lnTo>
                  <a:lnTo>
                    <a:pt x="2540" y="1256453"/>
                  </a:lnTo>
                  <a:lnTo>
                    <a:pt x="1587" y="1246925"/>
                  </a:lnTo>
                  <a:lnTo>
                    <a:pt x="635" y="1237397"/>
                  </a:lnTo>
                  <a:lnTo>
                    <a:pt x="317" y="1227552"/>
                  </a:lnTo>
                  <a:lnTo>
                    <a:pt x="0" y="1218024"/>
                  </a:lnTo>
                  <a:lnTo>
                    <a:pt x="317" y="1208497"/>
                  </a:lnTo>
                  <a:lnTo>
                    <a:pt x="635" y="1199287"/>
                  </a:lnTo>
                  <a:lnTo>
                    <a:pt x="1587" y="1190077"/>
                  </a:lnTo>
                  <a:lnTo>
                    <a:pt x="2540" y="1180549"/>
                  </a:lnTo>
                  <a:lnTo>
                    <a:pt x="4127" y="1171339"/>
                  </a:lnTo>
                  <a:lnTo>
                    <a:pt x="5715" y="1162446"/>
                  </a:lnTo>
                  <a:lnTo>
                    <a:pt x="7620" y="1153554"/>
                  </a:lnTo>
                  <a:lnTo>
                    <a:pt x="9525" y="1144661"/>
                  </a:lnTo>
                  <a:lnTo>
                    <a:pt x="12065" y="1135769"/>
                  </a:lnTo>
                  <a:lnTo>
                    <a:pt x="14605" y="1126877"/>
                  </a:lnTo>
                  <a:lnTo>
                    <a:pt x="17780" y="1118302"/>
                  </a:lnTo>
                  <a:lnTo>
                    <a:pt x="20955" y="1109727"/>
                  </a:lnTo>
                  <a:lnTo>
                    <a:pt x="24130" y="1101152"/>
                  </a:lnTo>
                  <a:lnTo>
                    <a:pt x="28257" y="1092895"/>
                  </a:lnTo>
                  <a:lnTo>
                    <a:pt x="32067" y="1084955"/>
                  </a:lnTo>
                  <a:lnTo>
                    <a:pt x="36195" y="1076698"/>
                  </a:lnTo>
                  <a:lnTo>
                    <a:pt x="40322" y="1068758"/>
                  </a:lnTo>
                  <a:lnTo>
                    <a:pt x="45085" y="1060818"/>
                  </a:lnTo>
                  <a:lnTo>
                    <a:pt x="49847" y="1053196"/>
                  </a:lnTo>
                  <a:lnTo>
                    <a:pt x="54927" y="1045574"/>
                  </a:lnTo>
                  <a:lnTo>
                    <a:pt x="60007" y="1038269"/>
                  </a:lnTo>
                  <a:lnTo>
                    <a:pt x="65722" y="1030647"/>
                  </a:lnTo>
                  <a:lnTo>
                    <a:pt x="70802" y="1023660"/>
                  </a:lnTo>
                  <a:lnTo>
                    <a:pt x="77152" y="1016356"/>
                  </a:lnTo>
                  <a:lnTo>
                    <a:pt x="83185" y="1009369"/>
                  </a:lnTo>
                  <a:lnTo>
                    <a:pt x="89217" y="1002699"/>
                  </a:lnTo>
                  <a:lnTo>
                    <a:pt x="95567" y="995712"/>
                  </a:lnTo>
                  <a:lnTo>
                    <a:pt x="101917" y="989361"/>
                  </a:lnTo>
                  <a:lnTo>
                    <a:pt x="108585" y="983009"/>
                  </a:lnTo>
                  <a:lnTo>
                    <a:pt x="115570" y="976975"/>
                  </a:lnTo>
                  <a:lnTo>
                    <a:pt x="122555" y="970941"/>
                  </a:lnTo>
                  <a:lnTo>
                    <a:pt x="129857" y="964906"/>
                  </a:lnTo>
                  <a:lnTo>
                    <a:pt x="137160" y="959190"/>
                  </a:lnTo>
                  <a:lnTo>
                    <a:pt x="144780" y="953473"/>
                  </a:lnTo>
                  <a:lnTo>
                    <a:pt x="152082" y="948074"/>
                  </a:lnTo>
                  <a:lnTo>
                    <a:pt x="160020" y="942993"/>
                  </a:lnTo>
                  <a:lnTo>
                    <a:pt x="167957" y="937911"/>
                  </a:lnTo>
                  <a:lnTo>
                    <a:pt x="175895" y="933148"/>
                  </a:lnTo>
                  <a:lnTo>
                    <a:pt x="183832" y="928384"/>
                  </a:lnTo>
                  <a:lnTo>
                    <a:pt x="192405" y="923937"/>
                  </a:lnTo>
                  <a:lnTo>
                    <a:pt x="200660" y="919491"/>
                  </a:lnTo>
                  <a:lnTo>
                    <a:pt x="209232" y="915680"/>
                  </a:lnTo>
                  <a:lnTo>
                    <a:pt x="217805" y="911552"/>
                  </a:lnTo>
                  <a:lnTo>
                    <a:pt x="226377" y="907740"/>
                  </a:lnTo>
                  <a:lnTo>
                    <a:pt x="235267" y="904247"/>
                  </a:lnTo>
                  <a:lnTo>
                    <a:pt x="244157" y="901071"/>
                  </a:lnTo>
                  <a:lnTo>
                    <a:pt x="253047" y="897895"/>
                  </a:lnTo>
                  <a:lnTo>
                    <a:pt x="261937" y="895037"/>
                  </a:lnTo>
                  <a:lnTo>
                    <a:pt x="271145" y="892496"/>
                  </a:lnTo>
                  <a:lnTo>
                    <a:pt x="280352" y="889955"/>
                  </a:lnTo>
                  <a:lnTo>
                    <a:pt x="289560" y="887415"/>
                  </a:lnTo>
                  <a:lnTo>
                    <a:pt x="298767" y="885827"/>
                  </a:lnTo>
                  <a:lnTo>
                    <a:pt x="308292" y="883921"/>
                  </a:lnTo>
                  <a:lnTo>
                    <a:pt x="317817" y="882016"/>
                  </a:lnTo>
                  <a:lnTo>
                    <a:pt x="327025" y="881063"/>
                  </a:lnTo>
                  <a:lnTo>
                    <a:pt x="336550" y="879475"/>
                  </a:lnTo>
                  <a:lnTo>
                    <a:pt x="346393" y="878840"/>
                  </a:lnTo>
                  <a:lnTo>
                    <a:pt x="355918" y="878205"/>
                  </a:lnTo>
                  <a:lnTo>
                    <a:pt x="365125" y="877887"/>
                  </a:lnTo>
                  <a:close/>
                  <a:moveTo>
                    <a:pt x="701993" y="0"/>
                  </a:moveTo>
                  <a:lnTo>
                    <a:pt x="712153" y="0"/>
                  </a:lnTo>
                  <a:lnTo>
                    <a:pt x="721678" y="0"/>
                  </a:lnTo>
                  <a:lnTo>
                    <a:pt x="731203" y="318"/>
                  </a:lnTo>
                  <a:lnTo>
                    <a:pt x="741045" y="953"/>
                  </a:lnTo>
                  <a:lnTo>
                    <a:pt x="750570" y="1588"/>
                  </a:lnTo>
                  <a:lnTo>
                    <a:pt x="760095" y="2858"/>
                  </a:lnTo>
                  <a:lnTo>
                    <a:pt x="769620" y="4128"/>
                  </a:lnTo>
                  <a:lnTo>
                    <a:pt x="779145" y="6033"/>
                  </a:lnTo>
                  <a:lnTo>
                    <a:pt x="788353" y="7620"/>
                  </a:lnTo>
                  <a:lnTo>
                    <a:pt x="797560" y="9525"/>
                  </a:lnTo>
                  <a:lnTo>
                    <a:pt x="806450" y="11748"/>
                  </a:lnTo>
                  <a:lnTo>
                    <a:pt x="815658" y="14288"/>
                  </a:lnTo>
                  <a:lnTo>
                    <a:pt x="824548" y="17145"/>
                  </a:lnTo>
                  <a:lnTo>
                    <a:pt x="833438" y="19685"/>
                  </a:lnTo>
                  <a:lnTo>
                    <a:pt x="842010" y="22543"/>
                  </a:lnTo>
                  <a:lnTo>
                    <a:pt x="850900" y="26353"/>
                  </a:lnTo>
                  <a:lnTo>
                    <a:pt x="859473" y="29528"/>
                  </a:lnTo>
                  <a:lnTo>
                    <a:pt x="867728" y="33338"/>
                  </a:lnTo>
                  <a:lnTo>
                    <a:pt x="876301" y="37148"/>
                  </a:lnTo>
                  <a:lnTo>
                    <a:pt x="884556" y="41275"/>
                  </a:lnTo>
                  <a:lnTo>
                    <a:pt x="892493" y="45403"/>
                  </a:lnTo>
                  <a:lnTo>
                    <a:pt x="900431" y="50165"/>
                  </a:lnTo>
                  <a:lnTo>
                    <a:pt x="908368" y="54610"/>
                  </a:lnTo>
                  <a:lnTo>
                    <a:pt x="916306" y="59373"/>
                  </a:lnTo>
                  <a:lnTo>
                    <a:pt x="923608" y="64453"/>
                  </a:lnTo>
                  <a:lnTo>
                    <a:pt x="931228" y="69850"/>
                  </a:lnTo>
                  <a:lnTo>
                    <a:pt x="938531" y="74930"/>
                  </a:lnTo>
                  <a:lnTo>
                    <a:pt x="945833" y="80645"/>
                  </a:lnTo>
                  <a:lnTo>
                    <a:pt x="952818" y="86360"/>
                  </a:lnTo>
                  <a:lnTo>
                    <a:pt x="960121" y="92075"/>
                  </a:lnTo>
                  <a:lnTo>
                    <a:pt x="966788" y="98108"/>
                  </a:lnTo>
                  <a:lnTo>
                    <a:pt x="973138" y="104140"/>
                  </a:lnTo>
                  <a:lnTo>
                    <a:pt x="979806" y="110808"/>
                  </a:lnTo>
                  <a:lnTo>
                    <a:pt x="985838" y="117475"/>
                  </a:lnTo>
                  <a:lnTo>
                    <a:pt x="992506" y="123825"/>
                  </a:lnTo>
                  <a:lnTo>
                    <a:pt x="998538" y="130493"/>
                  </a:lnTo>
                  <a:lnTo>
                    <a:pt x="1004253" y="137795"/>
                  </a:lnTo>
                  <a:lnTo>
                    <a:pt x="1009968" y="144780"/>
                  </a:lnTo>
                  <a:lnTo>
                    <a:pt x="1015683" y="152083"/>
                  </a:lnTo>
                  <a:lnTo>
                    <a:pt x="1020763" y="159385"/>
                  </a:lnTo>
                  <a:lnTo>
                    <a:pt x="1025843" y="167005"/>
                  </a:lnTo>
                  <a:lnTo>
                    <a:pt x="1030923" y="174308"/>
                  </a:lnTo>
                  <a:lnTo>
                    <a:pt x="1035686" y="182245"/>
                  </a:lnTo>
                  <a:lnTo>
                    <a:pt x="1040448" y="190183"/>
                  </a:lnTo>
                  <a:lnTo>
                    <a:pt x="1045211" y="197803"/>
                  </a:lnTo>
                  <a:lnTo>
                    <a:pt x="1049338" y="206058"/>
                  </a:lnTo>
                  <a:lnTo>
                    <a:pt x="1053148" y="214313"/>
                  </a:lnTo>
                  <a:lnTo>
                    <a:pt x="1057276" y="222568"/>
                  </a:lnTo>
                  <a:lnTo>
                    <a:pt x="1060768" y="231140"/>
                  </a:lnTo>
                  <a:lnTo>
                    <a:pt x="1064261" y="239713"/>
                  </a:lnTo>
                  <a:lnTo>
                    <a:pt x="1067436" y="248285"/>
                  </a:lnTo>
                  <a:lnTo>
                    <a:pt x="1070611" y="257175"/>
                  </a:lnTo>
                  <a:lnTo>
                    <a:pt x="1073468" y="266065"/>
                  </a:lnTo>
                  <a:lnTo>
                    <a:pt x="1076326" y="274955"/>
                  </a:lnTo>
                  <a:lnTo>
                    <a:pt x="1078548" y="283845"/>
                  </a:lnTo>
                  <a:lnTo>
                    <a:pt x="1081088" y="293053"/>
                  </a:lnTo>
                  <a:lnTo>
                    <a:pt x="1082993" y="302260"/>
                  </a:lnTo>
                  <a:lnTo>
                    <a:pt x="1084581" y="311468"/>
                  </a:lnTo>
                  <a:lnTo>
                    <a:pt x="1086486" y="320675"/>
                  </a:lnTo>
                  <a:lnTo>
                    <a:pt x="1087438" y="330518"/>
                  </a:lnTo>
                  <a:lnTo>
                    <a:pt x="1088708" y="339725"/>
                  </a:lnTo>
                  <a:lnTo>
                    <a:pt x="1089661" y="349250"/>
                  </a:lnTo>
                  <a:lnTo>
                    <a:pt x="1089978" y="358775"/>
                  </a:lnTo>
                  <a:lnTo>
                    <a:pt x="1090296" y="368618"/>
                  </a:lnTo>
                  <a:lnTo>
                    <a:pt x="1090613" y="378460"/>
                  </a:lnTo>
                  <a:lnTo>
                    <a:pt x="1090296" y="387985"/>
                  </a:lnTo>
                  <a:lnTo>
                    <a:pt x="1089978" y="398145"/>
                  </a:lnTo>
                  <a:lnTo>
                    <a:pt x="1089661" y="407670"/>
                  </a:lnTo>
                  <a:lnTo>
                    <a:pt x="1088708" y="417195"/>
                  </a:lnTo>
                  <a:lnTo>
                    <a:pt x="1087438" y="426720"/>
                  </a:lnTo>
                  <a:lnTo>
                    <a:pt x="1086486" y="436245"/>
                  </a:lnTo>
                  <a:lnTo>
                    <a:pt x="1084581" y="445453"/>
                  </a:lnTo>
                  <a:lnTo>
                    <a:pt x="1082993" y="454660"/>
                  </a:lnTo>
                  <a:lnTo>
                    <a:pt x="1081088" y="463868"/>
                  </a:lnTo>
                  <a:lnTo>
                    <a:pt x="1078548" y="473393"/>
                  </a:lnTo>
                  <a:lnTo>
                    <a:pt x="1076326" y="482283"/>
                  </a:lnTo>
                  <a:lnTo>
                    <a:pt x="1073468" y="491173"/>
                  </a:lnTo>
                  <a:lnTo>
                    <a:pt x="1070611" y="500063"/>
                  </a:lnTo>
                  <a:lnTo>
                    <a:pt x="1067436" y="508953"/>
                  </a:lnTo>
                  <a:lnTo>
                    <a:pt x="1064261" y="517525"/>
                  </a:lnTo>
                  <a:lnTo>
                    <a:pt x="1060768" y="526098"/>
                  </a:lnTo>
                  <a:lnTo>
                    <a:pt x="1057276" y="534036"/>
                  </a:lnTo>
                  <a:lnTo>
                    <a:pt x="1053148" y="542608"/>
                  </a:lnTo>
                  <a:lnTo>
                    <a:pt x="1049338" y="550863"/>
                  </a:lnTo>
                  <a:lnTo>
                    <a:pt x="1045211" y="559118"/>
                  </a:lnTo>
                  <a:lnTo>
                    <a:pt x="1040448" y="567056"/>
                  </a:lnTo>
                  <a:lnTo>
                    <a:pt x="1035686" y="574676"/>
                  </a:lnTo>
                  <a:lnTo>
                    <a:pt x="1030923" y="582613"/>
                  </a:lnTo>
                  <a:lnTo>
                    <a:pt x="1025843" y="589916"/>
                  </a:lnTo>
                  <a:lnTo>
                    <a:pt x="1020763" y="597536"/>
                  </a:lnTo>
                  <a:lnTo>
                    <a:pt x="1015683" y="605156"/>
                  </a:lnTo>
                  <a:lnTo>
                    <a:pt x="1009968" y="612141"/>
                  </a:lnTo>
                  <a:lnTo>
                    <a:pt x="1004253" y="619126"/>
                  </a:lnTo>
                  <a:lnTo>
                    <a:pt x="998538" y="626428"/>
                  </a:lnTo>
                  <a:lnTo>
                    <a:pt x="992506" y="633096"/>
                  </a:lnTo>
                  <a:lnTo>
                    <a:pt x="985838" y="640081"/>
                  </a:lnTo>
                  <a:lnTo>
                    <a:pt x="979806" y="646431"/>
                  </a:lnTo>
                  <a:lnTo>
                    <a:pt x="973138" y="652781"/>
                  </a:lnTo>
                  <a:lnTo>
                    <a:pt x="966788" y="658813"/>
                  </a:lnTo>
                  <a:lnTo>
                    <a:pt x="960121" y="664846"/>
                  </a:lnTo>
                  <a:lnTo>
                    <a:pt x="952818" y="670561"/>
                  </a:lnTo>
                  <a:lnTo>
                    <a:pt x="945833" y="676276"/>
                  </a:lnTo>
                  <a:lnTo>
                    <a:pt x="938531" y="681991"/>
                  </a:lnTo>
                  <a:lnTo>
                    <a:pt x="931228" y="687388"/>
                  </a:lnTo>
                  <a:lnTo>
                    <a:pt x="923608" y="692786"/>
                  </a:lnTo>
                  <a:lnTo>
                    <a:pt x="916306" y="697548"/>
                  </a:lnTo>
                  <a:lnTo>
                    <a:pt x="908368" y="702311"/>
                  </a:lnTo>
                  <a:lnTo>
                    <a:pt x="900431" y="706756"/>
                  </a:lnTo>
                  <a:lnTo>
                    <a:pt x="892493" y="711518"/>
                  </a:lnTo>
                  <a:lnTo>
                    <a:pt x="884556" y="715646"/>
                  </a:lnTo>
                  <a:lnTo>
                    <a:pt x="876301" y="719773"/>
                  </a:lnTo>
                  <a:lnTo>
                    <a:pt x="867728" y="723583"/>
                  </a:lnTo>
                  <a:lnTo>
                    <a:pt x="859473" y="727393"/>
                  </a:lnTo>
                  <a:lnTo>
                    <a:pt x="850900" y="730886"/>
                  </a:lnTo>
                  <a:lnTo>
                    <a:pt x="842010" y="734378"/>
                  </a:lnTo>
                  <a:lnTo>
                    <a:pt x="833438" y="737236"/>
                  </a:lnTo>
                  <a:lnTo>
                    <a:pt x="824548" y="740093"/>
                  </a:lnTo>
                  <a:lnTo>
                    <a:pt x="815658" y="742951"/>
                  </a:lnTo>
                  <a:lnTo>
                    <a:pt x="806450" y="745491"/>
                  </a:lnTo>
                  <a:lnTo>
                    <a:pt x="797560" y="747396"/>
                  </a:lnTo>
                  <a:lnTo>
                    <a:pt x="788353" y="749618"/>
                  </a:lnTo>
                  <a:lnTo>
                    <a:pt x="779145" y="751523"/>
                  </a:lnTo>
                  <a:lnTo>
                    <a:pt x="769620" y="752793"/>
                  </a:lnTo>
                  <a:lnTo>
                    <a:pt x="760095" y="754381"/>
                  </a:lnTo>
                  <a:lnTo>
                    <a:pt x="750570" y="755333"/>
                  </a:lnTo>
                  <a:lnTo>
                    <a:pt x="741045" y="755968"/>
                  </a:lnTo>
                  <a:lnTo>
                    <a:pt x="731203" y="756603"/>
                  </a:lnTo>
                  <a:lnTo>
                    <a:pt x="721678" y="757238"/>
                  </a:lnTo>
                  <a:lnTo>
                    <a:pt x="712153" y="757238"/>
                  </a:lnTo>
                  <a:lnTo>
                    <a:pt x="701993" y="757238"/>
                  </a:lnTo>
                  <a:lnTo>
                    <a:pt x="692468" y="756603"/>
                  </a:lnTo>
                  <a:lnTo>
                    <a:pt x="682943" y="755968"/>
                  </a:lnTo>
                  <a:lnTo>
                    <a:pt x="673100" y="755333"/>
                  </a:lnTo>
                  <a:lnTo>
                    <a:pt x="663575" y="754381"/>
                  </a:lnTo>
                  <a:lnTo>
                    <a:pt x="654368" y="752793"/>
                  </a:lnTo>
                  <a:lnTo>
                    <a:pt x="644843" y="751523"/>
                  </a:lnTo>
                  <a:lnTo>
                    <a:pt x="635635" y="749618"/>
                  </a:lnTo>
                  <a:lnTo>
                    <a:pt x="626428" y="747396"/>
                  </a:lnTo>
                  <a:lnTo>
                    <a:pt x="617220" y="745491"/>
                  </a:lnTo>
                  <a:lnTo>
                    <a:pt x="608330" y="742951"/>
                  </a:lnTo>
                  <a:lnTo>
                    <a:pt x="599440" y="740093"/>
                  </a:lnTo>
                  <a:lnTo>
                    <a:pt x="590550" y="737236"/>
                  </a:lnTo>
                  <a:lnTo>
                    <a:pt x="581660" y="734378"/>
                  </a:lnTo>
                  <a:lnTo>
                    <a:pt x="573088" y="730886"/>
                  </a:lnTo>
                  <a:lnTo>
                    <a:pt x="564515" y="727393"/>
                  </a:lnTo>
                  <a:lnTo>
                    <a:pt x="555943" y="723583"/>
                  </a:lnTo>
                  <a:lnTo>
                    <a:pt x="548005" y="719773"/>
                  </a:lnTo>
                  <a:lnTo>
                    <a:pt x="539750" y="715646"/>
                  </a:lnTo>
                  <a:lnTo>
                    <a:pt x="531495" y="711518"/>
                  </a:lnTo>
                  <a:lnTo>
                    <a:pt x="523558" y="706756"/>
                  </a:lnTo>
                  <a:lnTo>
                    <a:pt x="515303" y="702311"/>
                  </a:lnTo>
                  <a:lnTo>
                    <a:pt x="508000" y="697548"/>
                  </a:lnTo>
                  <a:lnTo>
                    <a:pt x="500063" y="692786"/>
                  </a:lnTo>
                  <a:lnTo>
                    <a:pt x="492760" y="687388"/>
                  </a:lnTo>
                  <a:lnTo>
                    <a:pt x="485458" y="681991"/>
                  </a:lnTo>
                  <a:lnTo>
                    <a:pt x="478155" y="676276"/>
                  </a:lnTo>
                  <a:lnTo>
                    <a:pt x="470853" y="670561"/>
                  </a:lnTo>
                  <a:lnTo>
                    <a:pt x="464185" y="664846"/>
                  </a:lnTo>
                  <a:lnTo>
                    <a:pt x="457518" y="658813"/>
                  </a:lnTo>
                  <a:lnTo>
                    <a:pt x="450533" y="652781"/>
                  </a:lnTo>
                  <a:lnTo>
                    <a:pt x="444183" y="646431"/>
                  </a:lnTo>
                  <a:lnTo>
                    <a:pt x="437833" y="640081"/>
                  </a:lnTo>
                  <a:lnTo>
                    <a:pt x="431800" y="633096"/>
                  </a:lnTo>
                  <a:lnTo>
                    <a:pt x="425768" y="626428"/>
                  </a:lnTo>
                  <a:lnTo>
                    <a:pt x="419735" y="619126"/>
                  </a:lnTo>
                  <a:lnTo>
                    <a:pt x="414020" y="612141"/>
                  </a:lnTo>
                  <a:lnTo>
                    <a:pt x="408623" y="605156"/>
                  </a:lnTo>
                  <a:lnTo>
                    <a:pt x="403225" y="597536"/>
                  </a:lnTo>
                  <a:lnTo>
                    <a:pt x="397828" y="589916"/>
                  </a:lnTo>
                  <a:lnTo>
                    <a:pt x="393065" y="582613"/>
                  </a:lnTo>
                  <a:lnTo>
                    <a:pt x="388303" y="574676"/>
                  </a:lnTo>
                  <a:lnTo>
                    <a:pt x="383540" y="567056"/>
                  </a:lnTo>
                  <a:lnTo>
                    <a:pt x="379095" y="559118"/>
                  </a:lnTo>
                  <a:lnTo>
                    <a:pt x="374650" y="550863"/>
                  </a:lnTo>
                  <a:lnTo>
                    <a:pt x="370840" y="542608"/>
                  </a:lnTo>
                  <a:lnTo>
                    <a:pt x="367030" y="534036"/>
                  </a:lnTo>
                  <a:lnTo>
                    <a:pt x="362903" y="526098"/>
                  </a:lnTo>
                  <a:lnTo>
                    <a:pt x="359410" y="517525"/>
                  </a:lnTo>
                  <a:lnTo>
                    <a:pt x="356235" y="508953"/>
                  </a:lnTo>
                  <a:lnTo>
                    <a:pt x="353378" y="500063"/>
                  </a:lnTo>
                  <a:lnTo>
                    <a:pt x="350520" y="491173"/>
                  </a:lnTo>
                  <a:lnTo>
                    <a:pt x="347663" y="482283"/>
                  </a:lnTo>
                  <a:lnTo>
                    <a:pt x="345123" y="473393"/>
                  </a:lnTo>
                  <a:lnTo>
                    <a:pt x="343218" y="463868"/>
                  </a:lnTo>
                  <a:lnTo>
                    <a:pt x="340995" y="454660"/>
                  </a:lnTo>
                  <a:lnTo>
                    <a:pt x="339090" y="445453"/>
                  </a:lnTo>
                  <a:lnTo>
                    <a:pt x="337820" y="436245"/>
                  </a:lnTo>
                  <a:lnTo>
                    <a:pt x="336233" y="426720"/>
                  </a:lnTo>
                  <a:lnTo>
                    <a:pt x="335280" y="417195"/>
                  </a:lnTo>
                  <a:lnTo>
                    <a:pt x="334645" y="407670"/>
                  </a:lnTo>
                  <a:lnTo>
                    <a:pt x="333693" y="398145"/>
                  </a:lnTo>
                  <a:lnTo>
                    <a:pt x="333375" y="387985"/>
                  </a:lnTo>
                  <a:lnTo>
                    <a:pt x="333375" y="378460"/>
                  </a:lnTo>
                  <a:lnTo>
                    <a:pt x="333375" y="368618"/>
                  </a:lnTo>
                  <a:lnTo>
                    <a:pt x="333693" y="358775"/>
                  </a:lnTo>
                  <a:lnTo>
                    <a:pt x="334645" y="349250"/>
                  </a:lnTo>
                  <a:lnTo>
                    <a:pt x="335280" y="339725"/>
                  </a:lnTo>
                  <a:lnTo>
                    <a:pt x="336233" y="330518"/>
                  </a:lnTo>
                  <a:lnTo>
                    <a:pt x="337820" y="320675"/>
                  </a:lnTo>
                  <a:lnTo>
                    <a:pt x="339090" y="311468"/>
                  </a:lnTo>
                  <a:lnTo>
                    <a:pt x="340995" y="302260"/>
                  </a:lnTo>
                  <a:lnTo>
                    <a:pt x="343218" y="293053"/>
                  </a:lnTo>
                  <a:lnTo>
                    <a:pt x="345123" y="283845"/>
                  </a:lnTo>
                  <a:lnTo>
                    <a:pt x="347663" y="274955"/>
                  </a:lnTo>
                  <a:lnTo>
                    <a:pt x="350520" y="266065"/>
                  </a:lnTo>
                  <a:lnTo>
                    <a:pt x="353378" y="257175"/>
                  </a:lnTo>
                  <a:lnTo>
                    <a:pt x="356235" y="248285"/>
                  </a:lnTo>
                  <a:lnTo>
                    <a:pt x="359410" y="239713"/>
                  </a:lnTo>
                  <a:lnTo>
                    <a:pt x="362903" y="231140"/>
                  </a:lnTo>
                  <a:lnTo>
                    <a:pt x="367030" y="222568"/>
                  </a:lnTo>
                  <a:lnTo>
                    <a:pt x="370840" y="214313"/>
                  </a:lnTo>
                  <a:lnTo>
                    <a:pt x="374650" y="206058"/>
                  </a:lnTo>
                  <a:lnTo>
                    <a:pt x="379095" y="197803"/>
                  </a:lnTo>
                  <a:lnTo>
                    <a:pt x="383540" y="190183"/>
                  </a:lnTo>
                  <a:lnTo>
                    <a:pt x="388303" y="182245"/>
                  </a:lnTo>
                  <a:lnTo>
                    <a:pt x="393065" y="174308"/>
                  </a:lnTo>
                  <a:lnTo>
                    <a:pt x="397828" y="167005"/>
                  </a:lnTo>
                  <a:lnTo>
                    <a:pt x="403225" y="159385"/>
                  </a:lnTo>
                  <a:lnTo>
                    <a:pt x="408623" y="152083"/>
                  </a:lnTo>
                  <a:lnTo>
                    <a:pt x="414020" y="144780"/>
                  </a:lnTo>
                  <a:lnTo>
                    <a:pt x="419735" y="137795"/>
                  </a:lnTo>
                  <a:lnTo>
                    <a:pt x="425768" y="130493"/>
                  </a:lnTo>
                  <a:lnTo>
                    <a:pt x="431800" y="123825"/>
                  </a:lnTo>
                  <a:lnTo>
                    <a:pt x="437833" y="117475"/>
                  </a:lnTo>
                  <a:lnTo>
                    <a:pt x="444183" y="110808"/>
                  </a:lnTo>
                  <a:lnTo>
                    <a:pt x="450533" y="104140"/>
                  </a:lnTo>
                  <a:lnTo>
                    <a:pt x="457518" y="98108"/>
                  </a:lnTo>
                  <a:lnTo>
                    <a:pt x="464185" y="92075"/>
                  </a:lnTo>
                  <a:lnTo>
                    <a:pt x="470853" y="86360"/>
                  </a:lnTo>
                  <a:lnTo>
                    <a:pt x="478155" y="80645"/>
                  </a:lnTo>
                  <a:lnTo>
                    <a:pt x="485458" y="74930"/>
                  </a:lnTo>
                  <a:lnTo>
                    <a:pt x="492760" y="69850"/>
                  </a:lnTo>
                  <a:lnTo>
                    <a:pt x="500063" y="64453"/>
                  </a:lnTo>
                  <a:lnTo>
                    <a:pt x="508000" y="59373"/>
                  </a:lnTo>
                  <a:lnTo>
                    <a:pt x="515303" y="54610"/>
                  </a:lnTo>
                  <a:lnTo>
                    <a:pt x="523558" y="50165"/>
                  </a:lnTo>
                  <a:lnTo>
                    <a:pt x="531495" y="45403"/>
                  </a:lnTo>
                  <a:lnTo>
                    <a:pt x="539750" y="41275"/>
                  </a:lnTo>
                  <a:lnTo>
                    <a:pt x="548005" y="37148"/>
                  </a:lnTo>
                  <a:lnTo>
                    <a:pt x="555943" y="33338"/>
                  </a:lnTo>
                  <a:lnTo>
                    <a:pt x="564515" y="29528"/>
                  </a:lnTo>
                  <a:lnTo>
                    <a:pt x="573088" y="26353"/>
                  </a:lnTo>
                  <a:lnTo>
                    <a:pt x="581660" y="22543"/>
                  </a:lnTo>
                  <a:lnTo>
                    <a:pt x="590550" y="19685"/>
                  </a:lnTo>
                  <a:lnTo>
                    <a:pt x="599440" y="17145"/>
                  </a:lnTo>
                  <a:lnTo>
                    <a:pt x="608330" y="14288"/>
                  </a:lnTo>
                  <a:lnTo>
                    <a:pt x="617220" y="11748"/>
                  </a:lnTo>
                  <a:lnTo>
                    <a:pt x="626428" y="9525"/>
                  </a:lnTo>
                  <a:lnTo>
                    <a:pt x="635635" y="7620"/>
                  </a:lnTo>
                  <a:lnTo>
                    <a:pt x="644843" y="6033"/>
                  </a:lnTo>
                  <a:lnTo>
                    <a:pt x="654368" y="4128"/>
                  </a:lnTo>
                  <a:lnTo>
                    <a:pt x="663575" y="2858"/>
                  </a:lnTo>
                  <a:lnTo>
                    <a:pt x="673100" y="1588"/>
                  </a:lnTo>
                  <a:lnTo>
                    <a:pt x="682943" y="953"/>
                  </a:lnTo>
                  <a:lnTo>
                    <a:pt x="692468" y="318"/>
                  </a:lnTo>
                  <a:lnTo>
                    <a:pt x="701993" y="0"/>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
        <p:nvSpPr>
          <p:cNvPr id="39" name="文本框 38"/>
          <p:cNvSpPr txBox="1"/>
          <p:nvPr/>
        </p:nvSpPr>
        <p:spPr>
          <a:xfrm>
            <a:off x="917008" y="4291958"/>
            <a:ext cx="2079848" cy="922020"/>
          </a:xfrm>
          <a:prstGeom prst="rect">
            <a:avLst/>
          </a:prstGeom>
          <a:noFill/>
          <a:extLst>
            <a:ext uri="{909E8E84-426E-40DD-AFC4-6F175D3DCCD1}">
              <a14:hiddenFill xmlns:a14="http://schemas.microsoft.com/office/drawing/2010/main">
                <a:solidFill>
                  <a:srgbClr val="C00000"/>
                </a:solidFill>
              </a14:hiddenFill>
            </a:ext>
          </a:extLst>
        </p:spPr>
        <p:txBody>
          <a:bodyPr wrap="square" rtlCol="0">
            <a:spAutoFit/>
          </a:bodyPr>
          <a:lstStyle/>
          <a:p>
            <a:pPr algn="ct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5.performance evolution</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文本框 39"/>
          <p:cNvSpPr txBox="1"/>
          <p:nvPr/>
        </p:nvSpPr>
        <p:spPr>
          <a:xfrm>
            <a:off x="686244" y="5650281"/>
            <a:ext cx="2541376" cy="460375"/>
          </a:xfrm>
          <a:prstGeom prst="rect">
            <a:avLst/>
          </a:prstGeom>
          <a:noFill/>
        </p:spPr>
        <p:txBody>
          <a:bodyPr wrap="square" rtlCol="0">
            <a:spAutoFit/>
          </a:bodyPr>
          <a:lstStyle/>
          <a:p>
            <a:pPr algn="ctr">
              <a:lnSpc>
                <a:spcPct val="200000"/>
              </a:lnSpc>
            </a:pPr>
            <a:r>
              <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7" name="文本框 56"/>
          <p:cNvSpPr txBox="1"/>
          <p:nvPr/>
        </p:nvSpPr>
        <p:spPr>
          <a:xfrm>
            <a:off x="3309211" y="1785390"/>
            <a:ext cx="2079848" cy="645160"/>
          </a:xfrm>
          <a:prstGeom prst="rect">
            <a:avLst/>
          </a:prstGeom>
          <a:noFill/>
          <a:extLst>
            <a:ext uri="{909E8E84-426E-40DD-AFC4-6F175D3DCCD1}">
              <a14:hiddenFill xmlns:a14="http://schemas.microsoft.com/office/drawing/2010/main">
                <a:solidFill>
                  <a:srgbClr val="C00000"/>
                </a:solidFill>
              </a14:hiddenFill>
            </a:ext>
          </a:extLst>
        </p:spPr>
        <p:txBody>
          <a:bodyPr wrap="square" rtlCol="0">
            <a:spAutoFit/>
          </a:bodyPr>
          <a:lstStyle/>
          <a:p>
            <a:pPr algn="ct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1. Data collection</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58" name="文本框 57"/>
          <p:cNvSpPr txBox="1"/>
          <p:nvPr/>
        </p:nvSpPr>
        <p:spPr>
          <a:xfrm>
            <a:off x="1050925" y="716280"/>
            <a:ext cx="9397365" cy="953135"/>
          </a:xfrm>
          <a:prstGeom prst="rect">
            <a:avLst/>
          </a:prstGeom>
          <a:noFill/>
        </p:spPr>
        <p:txBody>
          <a:bodyPr wrap="square" rtlCol="0">
            <a:spAutoFit/>
          </a:bodyPr>
          <a:lstStyle/>
          <a:p>
            <a:pPr algn="ctr">
              <a:lnSpc>
                <a:spcPct val="100000"/>
              </a:lnSpc>
            </a:pPr>
            <a:r>
              <a:rPr lang="en-US" sz="1400">
                <a:solidFill>
                  <a:schemeClr val="tx1"/>
                </a:solidFill>
                <a:latin typeface="Calibri" panose="020F0502020204030204" pitchFamily="34" charset="0"/>
                <a:cs typeface="Calibri" panose="020F0502020204030204" pitchFamily="34" charset="0"/>
                <a:sym typeface="+mn-ea"/>
              </a:rPr>
              <a:t>The research approach that was used to do the analysis for this study. The main contribution of the paper is the identification of stress using deep learning and machine learning. The suggested research on stress detection using machine learning and deep learning is </a:t>
            </a:r>
            <a:r>
              <a:rPr lang="en-US" sz="1400">
                <a:solidFill>
                  <a:schemeClr val="tx1"/>
                </a:solidFill>
                <a:latin typeface="Calibri" panose="020F0502020204030204" pitchFamily="34" charset="0"/>
                <a:cs typeface="Calibri" panose="020F0502020204030204" pitchFamily="34" charset="0"/>
                <a:sym typeface="+mn-ea"/>
              </a:rPr>
              <a:t>shown in the flow diagram below. Five steps can be used to summaries this.</a:t>
            </a:r>
            <a:endParaRPr lang="en-US" sz="1400">
              <a:solidFill>
                <a:schemeClr val="tx1"/>
              </a:solidFill>
              <a:latin typeface="Calibri" panose="020F0502020204030204" pitchFamily="34" charset="0"/>
              <a:cs typeface="Calibri" panose="020F0502020204030204" pitchFamily="34" charset="0"/>
            </a:endParaRPr>
          </a:p>
          <a:p>
            <a:pPr algn="ctr">
              <a:lnSpc>
                <a:spcPct val="100000"/>
              </a:lnSpc>
            </a:pPr>
            <a:endParaRPr lang="en-US" alt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文本框 58"/>
          <p:cNvSpPr txBox="1"/>
          <p:nvPr/>
        </p:nvSpPr>
        <p:spPr>
          <a:xfrm>
            <a:off x="4811527" y="4728018"/>
            <a:ext cx="2079848" cy="922020"/>
          </a:xfrm>
          <a:prstGeom prst="rect">
            <a:avLst/>
          </a:prstGeom>
          <a:noFill/>
        </p:spPr>
        <p:txBody>
          <a:bodyPr wrap="square" rtlCol="0">
            <a:spAutoFit/>
          </a:bodyPr>
          <a:lstStyle/>
          <a:p>
            <a:pPr algn="ct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4. stress detection classifier</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60" name="文本框 59"/>
          <p:cNvSpPr txBox="1"/>
          <p:nvPr/>
        </p:nvSpPr>
        <p:spPr>
          <a:xfrm>
            <a:off x="4580763" y="5070341"/>
            <a:ext cx="2541376" cy="460375"/>
          </a:xfrm>
          <a:prstGeom prst="rect">
            <a:avLst/>
          </a:prstGeom>
          <a:noFill/>
        </p:spPr>
        <p:txBody>
          <a:bodyPr wrap="square" rtlCol="0">
            <a:spAutoFit/>
          </a:bodyPr>
          <a:lstStyle/>
          <a:p>
            <a:pPr algn="ctr">
              <a:lnSpc>
                <a:spcPct val="200000"/>
              </a:lnSpc>
            </a:pPr>
            <a:r>
              <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1" name="文本框 60"/>
          <p:cNvSpPr txBox="1"/>
          <p:nvPr/>
        </p:nvSpPr>
        <p:spPr>
          <a:xfrm>
            <a:off x="6278603" y="1743863"/>
            <a:ext cx="2079848" cy="922020"/>
          </a:xfrm>
          <a:prstGeom prst="rect">
            <a:avLst/>
          </a:prstGeom>
          <a:noFill/>
        </p:spPr>
        <p:txBody>
          <a:bodyPr wrap="square" rtlCol="0">
            <a:spAutoFit/>
          </a:bodyPr>
          <a:lstStyle/>
          <a:p>
            <a:pPr algn="ct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2. Data pre-processing</a:t>
            </a:r>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62" name="文本框 61"/>
          <p:cNvSpPr txBox="1"/>
          <p:nvPr/>
        </p:nvSpPr>
        <p:spPr>
          <a:xfrm>
            <a:off x="6020534" y="1482936"/>
            <a:ext cx="2541376" cy="460375"/>
          </a:xfrm>
          <a:prstGeom prst="rect">
            <a:avLst/>
          </a:prstGeom>
          <a:noFill/>
        </p:spPr>
        <p:txBody>
          <a:bodyPr wrap="square" rtlCol="0">
            <a:spAutoFit/>
          </a:bodyPr>
          <a:lstStyle/>
          <a:p>
            <a:pPr algn="ctr">
              <a:lnSpc>
                <a:spcPct val="200000"/>
              </a:lnSpc>
            </a:pPr>
            <a:r>
              <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3" name="文本框 62"/>
          <p:cNvSpPr txBox="1"/>
          <p:nvPr/>
        </p:nvSpPr>
        <p:spPr>
          <a:xfrm>
            <a:off x="9590427" y="3500023"/>
            <a:ext cx="2079848" cy="922020"/>
          </a:xfrm>
          <a:prstGeom prst="rect">
            <a:avLst/>
          </a:prstGeom>
          <a:noFill/>
        </p:spPr>
        <p:txBody>
          <a:bodyPr wrap="square" rtlCol="0">
            <a:spAutoFit/>
          </a:bodyPr>
          <a:lstStyle/>
          <a:p>
            <a:pPr algn="ct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3. feature extraction</a:t>
            </a:r>
            <a:r>
              <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4" name="文本框 63"/>
          <p:cNvSpPr txBox="1"/>
          <p:nvPr/>
        </p:nvSpPr>
        <p:spPr>
          <a:xfrm>
            <a:off x="9359028" y="5130761"/>
            <a:ext cx="2541376" cy="460375"/>
          </a:xfrm>
          <a:prstGeom prst="rect">
            <a:avLst/>
          </a:prstGeom>
          <a:noFill/>
        </p:spPr>
        <p:txBody>
          <a:bodyPr wrap="square" rtlCol="0">
            <a:spAutoFit/>
          </a:bodyPr>
          <a:lstStyle/>
          <a:p>
            <a:pPr algn="ctr">
              <a:lnSpc>
                <a:spcPct val="200000"/>
              </a:lnSpc>
            </a:pPr>
            <a:r>
              <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outVertical)">
                                      <p:cBhvr>
                                        <p:cTn id="7" dur="500"/>
                                        <p:tgtEl>
                                          <p:spTgt spid="3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outVertical)">
                                      <p:cBhvr>
                                        <p:cTn id="11" dur="500"/>
                                        <p:tgtEl>
                                          <p:spTgt spid="27"/>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outVertical)">
                                      <p:cBhvr>
                                        <p:cTn id="15" dur="500"/>
                                        <p:tgtEl>
                                          <p:spTgt spid="33"/>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outVertical)">
                                      <p:cBhvr>
                                        <p:cTn id="19" dur="500"/>
                                        <p:tgtEl>
                                          <p:spTgt spid="24"/>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arn(outVertical)">
                                      <p:cBhvr>
                                        <p:cTn id="23" dur="500"/>
                                        <p:tgtEl>
                                          <p:spTgt spid="30"/>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42" presetClass="entr" presetSubtype="0" fill="hold" grpId="0"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1000"/>
                                        <p:tgtEl>
                                          <p:spTgt spid="57"/>
                                        </p:tgtEl>
                                      </p:cBhvr>
                                    </p:animEffect>
                                    <p:anim calcmode="lin" valueType="num">
                                      <p:cBhvr>
                                        <p:cTn id="40" dur="1000" fill="hold"/>
                                        <p:tgtEl>
                                          <p:spTgt spid="57"/>
                                        </p:tgtEl>
                                        <p:attrNameLst>
                                          <p:attrName>ppt_x</p:attrName>
                                        </p:attrNameLst>
                                      </p:cBhvr>
                                      <p:tavLst>
                                        <p:tav tm="0">
                                          <p:val>
                                            <p:strVal val="#ppt_x"/>
                                          </p:val>
                                        </p:tav>
                                        <p:tav tm="100000">
                                          <p:val>
                                            <p:strVal val="#ppt_x"/>
                                          </p:val>
                                        </p:tav>
                                      </p:tavLst>
                                    </p:anim>
                                    <p:anim calcmode="lin" valueType="num">
                                      <p:cBhvr>
                                        <p:cTn id="41" dur="1000" fill="hold"/>
                                        <p:tgtEl>
                                          <p:spTgt spid="57"/>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42" presetClass="entr" presetSubtype="0"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6500"/>
                            </p:stCondLst>
                            <p:childTnLst>
                              <p:par>
                                <p:cTn id="49" presetID="42" presetClass="entr" presetSubtype="0"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1000"/>
                                        <p:tgtEl>
                                          <p:spTgt spid="59"/>
                                        </p:tgtEl>
                                      </p:cBhvr>
                                    </p:animEffect>
                                    <p:anim calcmode="lin" valueType="num">
                                      <p:cBhvr>
                                        <p:cTn id="52" dur="1000" fill="hold"/>
                                        <p:tgtEl>
                                          <p:spTgt spid="59"/>
                                        </p:tgtEl>
                                        <p:attrNameLst>
                                          <p:attrName>ppt_x</p:attrName>
                                        </p:attrNameLst>
                                      </p:cBhvr>
                                      <p:tavLst>
                                        <p:tav tm="0">
                                          <p:val>
                                            <p:strVal val="#ppt_x"/>
                                          </p:val>
                                        </p:tav>
                                        <p:tav tm="100000">
                                          <p:val>
                                            <p:strVal val="#ppt_x"/>
                                          </p:val>
                                        </p:tav>
                                      </p:tavLst>
                                    </p:anim>
                                    <p:anim calcmode="lin" valueType="num">
                                      <p:cBhvr>
                                        <p:cTn id="53" dur="1000" fill="hold"/>
                                        <p:tgtEl>
                                          <p:spTgt spid="59"/>
                                        </p:tgtEl>
                                        <p:attrNameLst>
                                          <p:attrName>ppt_y</p:attrName>
                                        </p:attrNameLst>
                                      </p:cBhvr>
                                      <p:tavLst>
                                        <p:tav tm="0">
                                          <p:val>
                                            <p:strVal val="#ppt_y+.1"/>
                                          </p:val>
                                        </p:tav>
                                        <p:tav tm="100000">
                                          <p:val>
                                            <p:strVal val="#ppt_y"/>
                                          </p:val>
                                        </p:tav>
                                      </p:tavLst>
                                    </p:anim>
                                  </p:childTnLst>
                                </p:cTn>
                              </p:par>
                            </p:childTnLst>
                          </p:cTn>
                        </p:par>
                        <p:par>
                          <p:cTn id="54" fill="hold">
                            <p:stCondLst>
                              <p:cond delay="7500"/>
                            </p:stCondLst>
                            <p:childTnLst>
                              <p:par>
                                <p:cTn id="55" presetID="42" presetClass="entr" presetSubtype="0" fill="hold" grpId="0"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1000"/>
                                        <p:tgtEl>
                                          <p:spTgt spid="60"/>
                                        </p:tgtEl>
                                      </p:cBhvr>
                                    </p:animEffect>
                                    <p:anim calcmode="lin" valueType="num">
                                      <p:cBhvr>
                                        <p:cTn id="58" dur="1000" fill="hold"/>
                                        <p:tgtEl>
                                          <p:spTgt spid="60"/>
                                        </p:tgtEl>
                                        <p:attrNameLst>
                                          <p:attrName>ppt_x</p:attrName>
                                        </p:attrNameLst>
                                      </p:cBhvr>
                                      <p:tavLst>
                                        <p:tav tm="0">
                                          <p:val>
                                            <p:strVal val="#ppt_x"/>
                                          </p:val>
                                        </p:tav>
                                        <p:tav tm="100000">
                                          <p:val>
                                            <p:strVal val="#ppt_x"/>
                                          </p:val>
                                        </p:tav>
                                      </p:tavLst>
                                    </p:anim>
                                    <p:anim calcmode="lin" valueType="num">
                                      <p:cBhvr>
                                        <p:cTn id="59" dur="1000" fill="hold"/>
                                        <p:tgtEl>
                                          <p:spTgt spid="60"/>
                                        </p:tgtEl>
                                        <p:attrNameLst>
                                          <p:attrName>ppt_y</p:attrName>
                                        </p:attrNameLst>
                                      </p:cBhvr>
                                      <p:tavLst>
                                        <p:tav tm="0">
                                          <p:val>
                                            <p:strVal val="#ppt_y+.1"/>
                                          </p:val>
                                        </p:tav>
                                        <p:tav tm="100000">
                                          <p:val>
                                            <p:strVal val="#ppt_y"/>
                                          </p:val>
                                        </p:tav>
                                      </p:tavLst>
                                    </p:anim>
                                  </p:childTnLst>
                                </p:cTn>
                              </p:par>
                            </p:childTnLst>
                          </p:cTn>
                        </p:par>
                        <p:par>
                          <p:cTn id="60" fill="hold">
                            <p:stCondLst>
                              <p:cond delay="8500"/>
                            </p:stCondLst>
                            <p:childTnLst>
                              <p:par>
                                <p:cTn id="61" presetID="42" presetClass="entr" presetSubtype="0" fill="hold" grpId="0"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1000"/>
                                        <p:tgtEl>
                                          <p:spTgt spid="61"/>
                                        </p:tgtEl>
                                      </p:cBhvr>
                                    </p:animEffect>
                                    <p:anim calcmode="lin" valueType="num">
                                      <p:cBhvr>
                                        <p:cTn id="64" dur="1000" fill="hold"/>
                                        <p:tgtEl>
                                          <p:spTgt spid="61"/>
                                        </p:tgtEl>
                                        <p:attrNameLst>
                                          <p:attrName>ppt_x</p:attrName>
                                        </p:attrNameLst>
                                      </p:cBhvr>
                                      <p:tavLst>
                                        <p:tav tm="0">
                                          <p:val>
                                            <p:strVal val="#ppt_x"/>
                                          </p:val>
                                        </p:tav>
                                        <p:tav tm="100000">
                                          <p:val>
                                            <p:strVal val="#ppt_x"/>
                                          </p:val>
                                        </p:tav>
                                      </p:tavLst>
                                    </p:anim>
                                    <p:anim calcmode="lin" valueType="num">
                                      <p:cBhvr>
                                        <p:cTn id="65" dur="1000" fill="hold"/>
                                        <p:tgtEl>
                                          <p:spTgt spid="61"/>
                                        </p:tgtEl>
                                        <p:attrNameLst>
                                          <p:attrName>ppt_y</p:attrName>
                                        </p:attrNameLst>
                                      </p:cBhvr>
                                      <p:tavLst>
                                        <p:tav tm="0">
                                          <p:val>
                                            <p:strVal val="#ppt_y+.1"/>
                                          </p:val>
                                        </p:tav>
                                        <p:tav tm="100000">
                                          <p:val>
                                            <p:strVal val="#ppt_y"/>
                                          </p:val>
                                        </p:tav>
                                      </p:tavLst>
                                    </p:anim>
                                  </p:childTnLst>
                                </p:cTn>
                              </p:par>
                            </p:childTnLst>
                          </p:cTn>
                        </p:par>
                        <p:par>
                          <p:cTn id="66" fill="hold">
                            <p:stCondLst>
                              <p:cond delay="9500"/>
                            </p:stCondLst>
                            <p:childTnLst>
                              <p:par>
                                <p:cTn id="67" presetID="42" presetClass="entr" presetSubtype="0" fill="hold" grpId="0"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1000"/>
                                        <p:tgtEl>
                                          <p:spTgt spid="62"/>
                                        </p:tgtEl>
                                      </p:cBhvr>
                                    </p:animEffect>
                                    <p:anim calcmode="lin" valueType="num">
                                      <p:cBhvr>
                                        <p:cTn id="70" dur="1000" fill="hold"/>
                                        <p:tgtEl>
                                          <p:spTgt spid="62"/>
                                        </p:tgtEl>
                                        <p:attrNameLst>
                                          <p:attrName>ppt_x</p:attrName>
                                        </p:attrNameLst>
                                      </p:cBhvr>
                                      <p:tavLst>
                                        <p:tav tm="0">
                                          <p:val>
                                            <p:strVal val="#ppt_x"/>
                                          </p:val>
                                        </p:tav>
                                        <p:tav tm="100000">
                                          <p:val>
                                            <p:strVal val="#ppt_x"/>
                                          </p:val>
                                        </p:tav>
                                      </p:tavLst>
                                    </p:anim>
                                    <p:anim calcmode="lin" valueType="num">
                                      <p:cBhvr>
                                        <p:cTn id="71" dur="1000" fill="hold"/>
                                        <p:tgtEl>
                                          <p:spTgt spid="62"/>
                                        </p:tgtEl>
                                        <p:attrNameLst>
                                          <p:attrName>ppt_y</p:attrName>
                                        </p:attrNameLst>
                                      </p:cBhvr>
                                      <p:tavLst>
                                        <p:tav tm="0">
                                          <p:val>
                                            <p:strVal val="#ppt_y+.1"/>
                                          </p:val>
                                        </p:tav>
                                        <p:tav tm="100000">
                                          <p:val>
                                            <p:strVal val="#ppt_y"/>
                                          </p:val>
                                        </p:tav>
                                      </p:tavLst>
                                    </p:anim>
                                  </p:childTnLst>
                                </p:cTn>
                              </p:par>
                            </p:childTnLst>
                          </p:cTn>
                        </p:par>
                        <p:par>
                          <p:cTn id="72" fill="hold">
                            <p:stCondLst>
                              <p:cond delay="10500"/>
                            </p:stCondLst>
                            <p:childTnLst>
                              <p:par>
                                <p:cTn id="73" presetID="42"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1000"/>
                                        <p:tgtEl>
                                          <p:spTgt spid="63"/>
                                        </p:tgtEl>
                                      </p:cBhvr>
                                    </p:animEffect>
                                    <p:anim calcmode="lin" valueType="num">
                                      <p:cBhvr>
                                        <p:cTn id="76" dur="1000" fill="hold"/>
                                        <p:tgtEl>
                                          <p:spTgt spid="63"/>
                                        </p:tgtEl>
                                        <p:attrNameLst>
                                          <p:attrName>ppt_x</p:attrName>
                                        </p:attrNameLst>
                                      </p:cBhvr>
                                      <p:tavLst>
                                        <p:tav tm="0">
                                          <p:val>
                                            <p:strVal val="#ppt_x"/>
                                          </p:val>
                                        </p:tav>
                                        <p:tav tm="100000">
                                          <p:val>
                                            <p:strVal val="#ppt_x"/>
                                          </p:val>
                                        </p:tav>
                                      </p:tavLst>
                                    </p:anim>
                                    <p:anim calcmode="lin" valueType="num">
                                      <p:cBhvr>
                                        <p:cTn id="77" dur="1000" fill="hold"/>
                                        <p:tgtEl>
                                          <p:spTgt spid="63"/>
                                        </p:tgtEl>
                                        <p:attrNameLst>
                                          <p:attrName>ppt_y</p:attrName>
                                        </p:attrNameLst>
                                      </p:cBhvr>
                                      <p:tavLst>
                                        <p:tav tm="0">
                                          <p:val>
                                            <p:strVal val="#ppt_y+.1"/>
                                          </p:val>
                                        </p:tav>
                                        <p:tav tm="100000">
                                          <p:val>
                                            <p:strVal val="#ppt_y"/>
                                          </p:val>
                                        </p:tav>
                                      </p:tavLst>
                                    </p:anim>
                                  </p:childTnLst>
                                </p:cTn>
                              </p:par>
                            </p:childTnLst>
                          </p:cTn>
                        </p:par>
                        <p:par>
                          <p:cTn id="78" fill="hold">
                            <p:stCondLst>
                              <p:cond delay="11500"/>
                            </p:stCondLst>
                            <p:childTnLst>
                              <p:par>
                                <p:cTn id="79" presetID="42" presetClass="entr" presetSubtype="0" fill="hold" grpId="0" nodeType="after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1000"/>
                                        <p:tgtEl>
                                          <p:spTgt spid="64"/>
                                        </p:tgtEl>
                                      </p:cBhvr>
                                    </p:animEffect>
                                    <p:anim calcmode="lin" valueType="num">
                                      <p:cBhvr>
                                        <p:cTn id="82" dur="1000" fill="hold"/>
                                        <p:tgtEl>
                                          <p:spTgt spid="64"/>
                                        </p:tgtEl>
                                        <p:attrNameLst>
                                          <p:attrName>ppt_x</p:attrName>
                                        </p:attrNameLst>
                                      </p:cBhvr>
                                      <p:tavLst>
                                        <p:tav tm="0">
                                          <p:val>
                                            <p:strVal val="#ppt_x"/>
                                          </p:val>
                                        </p:tav>
                                        <p:tav tm="100000">
                                          <p:val>
                                            <p:strVal val="#ppt_x"/>
                                          </p:val>
                                        </p:tav>
                                      </p:tavLst>
                                    </p:anim>
                                    <p:anim calcmode="lin" valueType="num">
                                      <p:cBhvr>
                                        <p:cTn id="83"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40" grpId="0"/>
      <p:bldP spid="57" grpId="0" bldLvl="0" animBg="1"/>
      <p:bldP spid="58" grpId="0"/>
      <p:bldP spid="59" grpId="0"/>
      <p:bldP spid="60" grpId="0"/>
      <p:bldP spid="61" grpId="0"/>
      <p:bldP spid="62" grpId="0"/>
      <p:bldP spid="63" grpId="0"/>
      <p:bldP spid="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101676" y="51694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latin typeface="Calibri" panose="020F0502020204030204" pitchFamily="34" charset="0"/>
                <a:ea typeface="Calibri Light" panose="020F0302020204030204"/>
                <a:cs typeface="Calibri" panose="020F0502020204030204" pitchFamily="34" charset="0"/>
                <a:sym typeface="+mn-ea"/>
              </a:rPr>
              <a:t>Planned to Work On:</a:t>
            </a:r>
            <a:endParaRPr lang="en-US" sz="2400">
              <a:solidFill>
                <a:schemeClr val="tx1"/>
              </a:solidFill>
              <a:latin typeface="Calibri" panose="020F0502020204030204" pitchFamily="34" charset="0"/>
              <a:cs typeface="Calibri" panose="020F0502020204030204" pitchFamily="34" charset="0"/>
            </a:endParaRPr>
          </a:p>
          <a:p>
            <a:r>
              <a:rPr lang="zh-CN"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zh-CN"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组合 21"/>
          <p:cNvGrpSpPr/>
          <p:nvPr/>
        </p:nvGrpSpPr>
        <p:grpSpPr>
          <a:xfrm>
            <a:off x="2293973" y="3267720"/>
            <a:ext cx="1770321" cy="1770321"/>
            <a:chOff x="2293973" y="3267720"/>
            <a:chExt cx="1770321" cy="1770321"/>
          </a:xfrm>
        </p:grpSpPr>
        <p:sp>
          <p:nvSpPr>
            <p:cNvPr id="23" name="椭圆 22"/>
            <p:cNvSpPr/>
            <p:nvPr/>
          </p:nvSpPr>
          <p:spPr>
            <a:xfrm>
              <a:off x="2293973" y="3267720"/>
              <a:ext cx="1770321" cy="17703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1" name="KSO_Shape"/>
            <p:cNvSpPr/>
            <p:nvPr/>
          </p:nvSpPr>
          <p:spPr bwMode="auto">
            <a:xfrm>
              <a:off x="2911657" y="3881537"/>
              <a:ext cx="565188" cy="532294"/>
            </a:xfrm>
            <a:custGeom>
              <a:avLst/>
              <a:gdLst>
                <a:gd name="T0" fmla="*/ 901314 w 3228"/>
                <a:gd name="T1" fmla="*/ 1694421 h 3037"/>
                <a:gd name="T2" fmla="*/ 0 w 3228"/>
                <a:gd name="T3" fmla="*/ 587496 h 3037"/>
                <a:gd name="T4" fmla="*/ 0 w 3228"/>
                <a:gd name="T5" fmla="*/ 486511 h 3037"/>
                <a:gd name="T6" fmla="*/ 406037 w 3228"/>
                <a:gd name="T7" fmla="*/ 4463 h 3037"/>
                <a:gd name="T8" fmla="*/ 486353 w 3228"/>
                <a:gd name="T9" fmla="*/ 0 h 3037"/>
                <a:gd name="T10" fmla="*/ 901314 w 3228"/>
                <a:gd name="T11" fmla="*/ 218707 h 3037"/>
                <a:gd name="T12" fmla="*/ 1314044 w 3228"/>
                <a:gd name="T13" fmla="*/ 0 h 3037"/>
                <a:gd name="T14" fmla="*/ 1394360 w 3228"/>
                <a:gd name="T15" fmla="*/ 4463 h 3037"/>
                <a:gd name="T16" fmla="*/ 1800397 w 3228"/>
                <a:gd name="T17" fmla="*/ 486511 h 3037"/>
                <a:gd name="T18" fmla="*/ 1800397 w 3228"/>
                <a:gd name="T19" fmla="*/ 587496 h 3037"/>
                <a:gd name="T20" fmla="*/ 901314 w 3228"/>
                <a:gd name="T21" fmla="*/ 1694421 h 3037"/>
                <a:gd name="T22" fmla="*/ 1242653 w 3228"/>
                <a:gd name="T23" fmla="*/ 1124779 h 3037"/>
                <a:gd name="T24" fmla="*/ 1079792 w 3228"/>
                <a:gd name="T25" fmla="*/ 649984 h 3037"/>
                <a:gd name="T26" fmla="*/ 992784 w 3228"/>
                <a:gd name="T27" fmla="*/ 1020446 h 3037"/>
                <a:gd name="T28" fmla="*/ 827692 w 3228"/>
                <a:gd name="T29" fmla="*/ 285100 h 3037"/>
                <a:gd name="T30" fmla="*/ 612960 w 3228"/>
                <a:gd name="T31" fmla="*/ 1047227 h 3037"/>
                <a:gd name="T32" fmla="*/ 334089 w 3228"/>
                <a:gd name="T33" fmla="*/ 1158812 h 3037"/>
                <a:gd name="T34" fmla="*/ 710008 w 3228"/>
                <a:gd name="T35" fmla="*/ 1158812 h 3037"/>
                <a:gd name="T36" fmla="*/ 822672 w 3228"/>
                <a:gd name="T37" fmla="*/ 696292 h 3037"/>
                <a:gd name="T38" fmla="*/ 974378 w 3228"/>
                <a:gd name="T39" fmla="*/ 1401510 h 3037"/>
                <a:gd name="T40" fmla="*/ 1101544 w 3228"/>
                <a:gd name="T41" fmla="*/ 961306 h 3037"/>
                <a:gd name="T42" fmla="*/ 1198591 w 3228"/>
                <a:gd name="T43" fmla="*/ 1229111 h 3037"/>
                <a:gd name="T44" fmla="*/ 1444556 w 3228"/>
                <a:gd name="T45" fmla="*/ 1229111 h 3037"/>
                <a:gd name="T46" fmla="*/ 1242653 w 3228"/>
                <a:gd name="T47" fmla="*/ 1124779 h 30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28" h="3037">
                  <a:moveTo>
                    <a:pt x="1616" y="3037"/>
                  </a:moveTo>
                  <a:cubicBezTo>
                    <a:pt x="443" y="2227"/>
                    <a:pt x="0" y="1578"/>
                    <a:pt x="0" y="1053"/>
                  </a:cubicBezTo>
                  <a:cubicBezTo>
                    <a:pt x="0" y="872"/>
                    <a:pt x="0" y="872"/>
                    <a:pt x="0" y="872"/>
                  </a:cubicBezTo>
                  <a:cubicBezTo>
                    <a:pt x="0" y="322"/>
                    <a:pt x="409" y="37"/>
                    <a:pt x="728" y="8"/>
                  </a:cubicBezTo>
                  <a:cubicBezTo>
                    <a:pt x="777" y="0"/>
                    <a:pt x="827" y="0"/>
                    <a:pt x="872" y="0"/>
                  </a:cubicBezTo>
                  <a:cubicBezTo>
                    <a:pt x="1240" y="0"/>
                    <a:pt x="1414" y="153"/>
                    <a:pt x="1616" y="392"/>
                  </a:cubicBezTo>
                  <a:cubicBezTo>
                    <a:pt x="1814" y="153"/>
                    <a:pt x="1992" y="0"/>
                    <a:pt x="2356" y="0"/>
                  </a:cubicBezTo>
                  <a:cubicBezTo>
                    <a:pt x="2401" y="0"/>
                    <a:pt x="2451" y="0"/>
                    <a:pt x="2500" y="8"/>
                  </a:cubicBezTo>
                  <a:cubicBezTo>
                    <a:pt x="2818" y="37"/>
                    <a:pt x="3228" y="322"/>
                    <a:pt x="3228" y="872"/>
                  </a:cubicBezTo>
                  <a:cubicBezTo>
                    <a:pt x="3228" y="1053"/>
                    <a:pt x="3228" y="1053"/>
                    <a:pt x="3228" y="1053"/>
                  </a:cubicBezTo>
                  <a:cubicBezTo>
                    <a:pt x="3228" y="1578"/>
                    <a:pt x="2786" y="2227"/>
                    <a:pt x="1616" y="3037"/>
                  </a:cubicBezTo>
                  <a:close/>
                  <a:moveTo>
                    <a:pt x="2228" y="2016"/>
                  </a:moveTo>
                  <a:cubicBezTo>
                    <a:pt x="1936" y="1165"/>
                    <a:pt x="1936" y="1165"/>
                    <a:pt x="1936" y="1165"/>
                  </a:cubicBezTo>
                  <a:cubicBezTo>
                    <a:pt x="1780" y="1829"/>
                    <a:pt x="1780" y="1829"/>
                    <a:pt x="1780" y="1829"/>
                  </a:cubicBezTo>
                  <a:cubicBezTo>
                    <a:pt x="1484" y="511"/>
                    <a:pt x="1484" y="511"/>
                    <a:pt x="1484" y="511"/>
                  </a:cubicBezTo>
                  <a:cubicBezTo>
                    <a:pt x="1099" y="1877"/>
                    <a:pt x="1099" y="1877"/>
                    <a:pt x="1099" y="1877"/>
                  </a:cubicBezTo>
                  <a:cubicBezTo>
                    <a:pt x="599" y="2077"/>
                    <a:pt x="599" y="2077"/>
                    <a:pt x="599" y="2077"/>
                  </a:cubicBezTo>
                  <a:cubicBezTo>
                    <a:pt x="1273" y="2077"/>
                    <a:pt x="1273" y="2077"/>
                    <a:pt x="1273" y="2077"/>
                  </a:cubicBezTo>
                  <a:cubicBezTo>
                    <a:pt x="1475" y="1248"/>
                    <a:pt x="1475" y="1248"/>
                    <a:pt x="1475" y="1248"/>
                  </a:cubicBezTo>
                  <a:cubicBezTo>
                    <a:pt x="1747" y="2512"/>
                    <a:pt x="1747" y="2512"/>
                    <a:pt x="1747" y="2512"/>
                  </a:cubicBezTo>
                  <a:cubicBezTo>
                    <a:pt x="1975" y="1723"/>
                    <a:pt x="1975" y="1723"/>
                    <a:pt x="1975" y="1723"/>
                  </a:cubicBezTo>
                  <a:cubicBezTo>
                    <a:pt x="2149" y="2203"/>
                    <a:pt x="2149" y="2203"/>
                    <a:pt x="2149" y="2203"/>
                  </a:cubicBezTo>
                  <a:cubicBezTo>
                    <a:pt x="2590" y="2203"/>
                    <a:pt x="2590" y="2203"/>
                    <a:pt x="2590" y="2203"/>
                  </a:cubicBezTo>
                  <a:lnTo>
                    <a:pt x="2228" y="2016"/>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grpSp>
      <p:grpSp>
        <p:nvGrpSpPr>
          <p:cNvPr id="42" name="组合 41"/>
          <p:cNvGrpSpPr/>
          <p:nvPr/>
        </p:nvGrpSpPr>
        <p:grpSpPr>
          <a:xfrm>
            <a:off x="1536404" y="1951516"/>
            <a:ext cx="1770321" cy="1770321"/>
            <a:chOff x="1536404" y="1951516"/>
            <a:chExt cx="1770321" cy="1770321"/>
          </a:xfrm>
        </p:grpSpPr>
        <p:sp>
          <p:nvSpPr>
            <p:cNvPr id="43" name="椭圆 42"/>
            <p:cNvSpPr/>
            <p:nvPr/>
          </p:nvSpPr>
          <p:spPr>
            <a:xfrm>
              <a:off x="1536404" y="1951516"/>
              <a:ext cx="1770321" cy="177032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4" name="KSO_Shape"/>
            <p:cNvSpPr/>
            <p:nvPr/>
          </p:nvSpPr>
          <p:spPr bwMode="auto">
            <a:xfrm>
              <a:off x="2172437" y="2474027"/>
              <a:ext cx="554223" cy="565188"/>
            </a:xfrm>
            <a:custGeom>
              <a:avLst/>
              <a:gdLst>
                <a:gd name="T0" fmla="*/ 863600 w 3175"/>
                <a:gd name="T1" fmla="*/ 866837 h 3238"/>
                <a:gd name="T2" fmla="*/ 899190 w 3175"/>
                <a:gd name="T3" fmla="*/ 804563 h 3238"/>
                <a:gd name="T4" fmla="*/ 630044 w 3175"/>
                <a:gd name="T5" fmla="*/ 648877 h 3238"/>
                <a:gd name="T6" fmla="*/ 593899 w 3175"/>
                <a:gd name="T7" fmla="*/ 711151 h 3238"/>
                <a:gd name="T8" fmla="*/ 481570 w 3175"/>
                <a:gd name="T9" fmla="*/ 646097 h 3238"/>
                <a:gd name="T10" fmla="*/ 412059 w 3175"/>
                <a:gd name="T11" fmla="*/ 892414 h 3238"/>
                <a:gd name="T12" fmla="*/ 886400 w 3175"/>
                <a:gd name="T13" fmla="*/ 1366700 h 3238"/>
                <a:gd name="T14" fmla="*/ 1262869 w 3175"/>
                <a:gd name="T15" fmla="*/ 1180433 h 3238"/>
                <a:gd name="T16" fmla="*/ 1145535 w 3175"/>
                <a:gd name="T17" fmla="*/ 1180433 h 3238"/>
                <a:gd name="T18" fmla="*/ 963139 w 3175"/>
                <a:gd name="T19" fmla="*/ 998058 h 3238"/>
                <a:gd name="T20" fmla="*/ 1765570 w 3175"/>
                <a:gd name="T21" fmla="*/ 998058 h 3238"/>
                <a:gd name="T22" fmla="*/ 1583174 w 3175"/>
                <a:gd name="T23" fmla="*/ 1180433 h 3238"/>
                <a:gd name="T24" fmla="*/ 1463060 w 3175"/>
                <a:gd name="T25" fmla="*/ 1180433 h 3238"/>
                <a:gd name="T26" fmla="*/ 1035986 w 3175"/>
                <a:gd name="T27" fmla="*/ 1520162 h 3238"/>
                <a:gd name="T28" fmla="*/ 1035986 w 3175"/>
                <a:gd name="T29" fmla="*/ 1654719 h 3238"/>
                <a:gd name="T30" fmla="*/ 1175008 w 3175"/>
                <a:gd name="T31" fmla="*/ 1654719 h 3238"/>
                <a:gd name="T32" fmla="*/ 1255084 w 3175"/>
                <a:gd name="T33" fmla="*/ 1800397 h 3238"/>
                <a:gd name="T34" fmla="*/ 522164 w 3175"/>
                <a:gd name="T35" fmla="*/ 1800397 h 3238"/>
                <a:gd name="T36" fmla="*/ 598348 w 3175"/>
                <a:gd name="T37" fmla="*/ 1654719 h 3238"/>
                <a:gd name="T38" fmla="*/ 744042 w 3175"/>
                <a:gd name="T39" fmla="*/ 1654719 h 3238"/>
                <a:gd name="T40" fmla="*/ 744042 w 3175"/>
                <a:gd name="T41" fmla="*/ 1521830 h 3238"/>
                <a:gd name="T42" fmla="*/ 240785 w 3175"/>
                <a:gd name="T43" fmla="*/ 892414 h 3238"/>
                <a:gd name="T44" fmla="*/ 333095 w 3175"/>
                <a:gd name="T45" fmla="*/ 560469 h 3238"/>
                <a:gd name="T46" fmla="*/ 288052 w 3175"/>
                <a:gd name="T47" fmla="*/ 534336 h 3238"/>
                <a:gd name="T48" fmla="*/ 323641 w 3175"/>
                <a:gd name="T49" fmla="*/ 472062 h 3238"/>
                <a:gd name="T50" fmla="*/ 197966 w 3175"/>
                <a:gd name="T51" fmla="*/ 399779 h 3238"/>
                <a:gd name="T52" fmla="*/ 197966 w 3175"/>
                <a:gd name="T53" fmla="*/ 400335 h 3238"/>
                <a:gd name="T54" fmla="*/ 0 w 3175"/>
                <a:gd name="T55" fmla="*/ 368086 h 3238"/>
                <a:gd name="T56" fmla="*/ 212981 w 3175"/>
                <a:gd name="T57" fmla="*/ 0 h 3238"/>
                <a:gd name="T58" fmla="*/ 341992 w 3175"/>
                <a:gd name="T59" fmla="*/ 150126 h 3238"/>
                <a:gd name="T60" fmla="*/ 340324 w 3175"/>
                <a:gd name="T61" fmla="*/ 153462 h 3238"/>
                <a:gd name="T62" fmla="*/ 465999 w 3175"/>
                <a:gd name="T63" fmla="*/ 225745 h 3238"/>
                <a:gd name="T64" fmla="*/ 500477 w 3175"/>
                <a:gd name="T65" fmla="*/ 166250 h 3238"/>
                <a:gd name="T66" fmla="*/ 806323 w 3175"/>
                <a:gd name="T67" fmla="*/ 343065 h 3238"/>
                <a:gd name="T68" fmla="*/ 772402 w 3175"/>
                <a:gd name="T69" fmla="*/ 402559 h 3238"/>
                <a:gd name="T70" fmla="*/ 1041547 w 3175"/>
                <a:gd name="T71" fmla="*/ 558245 h 3238"/>
                <a:gd name="T72" fmla="*/ 1076025 w 3175"/>
                <a:gd name="T73" fmla="*/ 498751 h 3238"/>
                <a:gd name="T74" fmla="*/ 1238401 w 3175"/>
                <a:gd name="T75" fmla="*/ 592163 h 3238"/>
                <a:gd name="T76" fmla="*/ 1025421 w 3175"/>
                <a:gd name="T77" fmla="*/ 960249 h 3238"/>
                <a:gd name="T78" fmla="*/ 863600 w 3175"/>
                <a:gd name="T79" fmla="*/ 866837 h 3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5" h="3238">
                  <a:moveTo>
                    <a:pt x="1553" y="1559"/>
                  </a:moveTo>
                  <a:cubicBezTo>
                    <a:pt x="1617" y="1447"/>
                    <a:pt x="1617" y="1447"/>
                    <a:pt x="1617" y="1447"/>
                  </a:cubicBezTo>
                  <a:cubicBezTo>
                    <a:pt x="1133" y="1167"/>
                    <a:pt x="1133" y="1167"/>
                    <a:pt x="1133" y="1167"/>
                  </a:cubicBezTo>
                  <a:cubicBezTo>
                    <a:pt x="1068" y="1279"/>
                    <a:pt x="1068" y="1279"/>
                    <a:pt x="1068" y="1279"/>
                  </a:cubicBezTo>
                  <a:cubicBezTo>
                    <a:pt x="866" y="1162"/>
                    <a:pt x="866" y="1162"/>
                    <a:pt x="866" y="1162"/>
                  </a:cubicBezTo>
                  <a:cubicBezTo>
                    <a:pt x="787" y="1291"/>
                    <a:pt x="741" y="1443"/>
                    <a:pt x="741" y="1605"/>
                  </a:cubicBezTo>
                  <a:cubicBezTo>
                    <a:pt x="741" y="2076"/>
                    <a:pt x="1123" y="2458"/>
                    <a:pt x="1594" y="2458"/>
                  </a:cubicBezTo>
                  <a:cubicBezTo>
                    <a:pt x="1870" y="2458"/>
                    <a:pt x="2115" y="2326"/>
                    <a:pt x="2271" y="2123"/>
                  </a:cubicBezTo>
                  <a:cubicBezTo>
                    <a:pt x="2060" y="2123"/>
                    <a:pt x="2060" y="2123"/>
                    <a:pt x="2060" y="2123"/>
                  </a:cubicBezTo>
                  <a:cubicBezTo>
                    <a:pt x="1879" y="2123"/>
                    <a:pt x="1732" y="1976"/>
                    <a:pt x="1732" y="1795"/>
                  </a:cubicBezTo>
                  <a:cubicBezTo>
                    <a:pt x="2332" y="1795"/>
                    <a:pt x="2650" y="1795"/>
                    <a:pt x="3175" y="1795"/>
                  </a:cubicBezTo>
                  <a:cubicBezTo>
                    <a:pt x="3175" y="1976"/>
                    <a:pt x="3028" y="2123"/>
                    <a:pt x="2847" y="2123"/>
                  </a:cubicBezTo>
                  <a:cubicBezTo>
                    <a:pt x="2631" y="2123"/>
                    <a:pt x="2631" y="2123"/>
                    <a:pt x="2631" y="2123"/>
                  </a:cubicBezTo>
                  <a:cubicBezTo>
                    <a:pt x="2480" y="2426"/>
                    <a:pt x="2200" y="2654"/>
                    <a:pt x="1863" y="2734"/>
                  </a:cubicBezTo>
                  <a:cubicBezTo>
                    <a:pt x="1863" y="2976"/>
                    <a:pt x="1863" y="2976"/>
                    <a:pt x="1863" y="2976"/>
                  </a:cubicBezTo>
                  <a:cubicBezTo>
                    <a:pt x="1863" y="2976"/>
                    <a:pt x="1988" y="2976"/>
                    <a:pt x="2113" y="2976"/>
                  </a:cubicBezTo>
                  <a:cubicBezTo>
                    <a:pt x="2239" y="2976"/>
                    <a:pt x="2257" y="3238"/>
                    <a:pt x="2257" y="3238"/>
                  </a:cubicBezTo>
                  <a:cubicBezTo>
                    <a:pt x="939" y="3238"/>
                    <a:pt x="939" y="3238"/>
                    <a:pt x="939" y="3238"/>
                  </a:cubicBezTo>
                  <a:cubicBezTo>
                    <a:pt x="939" y="3238"/>
                    <a:pt x="918" y="2976"/>
                    <a:pt x="1076" y="2976"/>
                  </a:cubicBezTo>
                  <a:cubicBezTo>
                    <a:pt x="1235" y="2976"/>
                    <a:pt x="1338" y="2976"/>
                    <a:pt x="1338" y="2976"/>
                  </a:cubicBezTo>
                  <a:cubicBezTo>
                    <a:pt x="1338" y="2737"/>
                    <a:pt x="1338" y="2737"/>
                    <a:pt x="1338" y="2737"/>
                  </a:cubicBezTo>
                  <a:cubicBezTo>
                    <a:pt x="821" y="2620"/>
                    <a:pt x="433" y="2158"/>
                    <a:pt x="433" y="1605"/>
                  </a:cubicBezTo>
                  <a:cubicBezTo>
                    <a:pt x="433" y="1386"/>
                    <a:pt x="494" y="1183"/>
                    <a:pt x="599" y="1008"/>
                  </a:cubicBezTo>
                  <a:cubicBezTo>
                    <a:pt x="518" y="961"/>
                    <a:pt x="518" y="961"/>
                    <a:pt x="518" y="961"/>
                  </a:cubicBezTo>
                  <a:cubicBezTo>
                    <a:pt x="582" y="849"/>
                    <a:pt x="582" y="849"/>
                    <a:pt x="582" y="849"/>
                  </a:cubicBezTo>
                  <a:cubicBezTo>
                    <a:pt x="356" y="719"/>
                    <a:pt x="356" y="719"/>
                    <a:pt x="356" y="719"/>
                  </a:cubicBezTo>
                  <a:cubicBezTo>
                    <a:pt x="356" y="720"/>
                    <a:pt x="356" y="720"/>
                    <a:pt x="356" y="720"/>
                  </a:cubicBezTo>
                  <a:cubicBezTo>
                    <a:pt x="0" y="662"/>
                    <a:pt x="0" y="662"/>
                    <a:pt x="0" y="662"/>
                  </a:cubicBezTo>
                  <a:cubicBezTo>
                    <a:pt x="383" y="0"/>
                    <a:pt x="383" y="0"/>
                    <a:pt x="383" y="0"/>
                  </a:cubicBezTo>
                  <a:cubicBezTo>
                    <a:pt x="615" y="270"/>
                    <a:pt x="615" y="270"/>
                    <a:pt x="615" y="270"/>
                  </a:cubicBezTo>
                  <a:cubicBezTo>
                    <a:pt x="612" y="276"/>
                    <a:pt x="612" y="276"/>
                    <a:pt x="612" y="276"/>
                  </a:cubicBezTo>
                  <a:cubicBezTo>
                    <a:pt x="838" y="406"/>
                    <a:pt x="838" y="406"/>
                    <a:pt x="838" y="406"/>
                  </a:cubicBezTo>
                  <a:cubicBezTo>
                    <a:pt x="900" y="299"/>
                    <a:pt x="900" y="299"/>
                    <a:pt x="900" y="299"/>
                  </a:cubicBezTo>
                  <a:cubicBezTo>
                    <a:pt x="1450" y="617"/>
                    <a:pt x="1450" y="617"/>
                    <a:pt x="1450" y="617"/>
                  </a:cubicBezTo>
                  <a:cubicBezTo>
                    <a:pt x="1389" y="724"/>
                    <a:pt x="1389" y="724"/>
                    <a:pt x="1389" y="724"/>
                  </a:cubicBezTo>
                  <a:cubicBezTo>
                    <a:pt x="1873" y="1004"/>
                    <a:pt x="1873" y="1004"/>
                    <a:pt x="1873" y="1004"/>
                  </a:cubicBezTo>
                  <a:cubicBezTo>
                    <a:pt x="1935" y="897"/>
                    <a:pt x="1935" y="897"/>
                    <a:pt x="1935" y="897"/>
                  </a:cubicBezTo>
                  <a:cubicBezTo>
                    <a:pt x="2227" y="1065"/>
                    <a:pt x="2227" y="1065"/>
                    <a:pt x="2227" y="1065"/>
                  </a:cubicBezTo>
                  <a:cubicBezTo>
                    <a:pt x="1844" y="1727"/>
                    <a:pt x="1844" y="1727"/>
                    <a:pt x="1844" y="1727"/>
                  </a:cubicBezTo>
                  <a:lnTo>
                    <a:pt x="1553" y="1559"/>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grpSp>
      <p:grpSp>
        <p:nvGrpSpPr>
          <p:cNvPr id="45" name="组合 44"/>
          <p:cNvGrpSpPr/>
          <p:nvPr/>
        </p:nvGrpSpPr>
        <p:grpSpPr>
          <a:xfrm>
            <a:off x="759505" y="3267720"/>
            <a:ext cx="1770321" cy="1770321"/>
            <a:chOff x="759505" y="3267720"/>
            <a:chExt cx="1770321" cy="1770321"/>
          </a:xfrm>
        </p:grpSpPr>
        <p:sp>
          <p:nvSpPr>
            <p:cNvPr id="46" name="椭圆 45"/>
            <p:cNvSpPr/>
            <p:nvPr/>
          </p:nvSpPr>
          <p:spPr>
            <a:xfrm>
              <a:off x="759505" y="3267720"/>
              <a:ext cx="1770321" cy="17703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7" name="KSO_Shape"/>
            <p:cNvSpPr/>
            <p:nvPr/>
          </p:nvSpPr>
          <p:spPr bwMode="auto">
            <a:xfrm>
              <a:off x="1317107" y="3881537"/>
              <a:ext cx="598082" cy="498402"/>
            </a:xfrm>
            <a:custGeom>
              <a:avLst/>
              <a:gdLst>
                <a:gd name="T0" fmla="*/ 1507495 w 4409"/>
                <a:gd name="T1" fmla="*/ 451166 h 3674"/>
                <a:gd name="T2" fmla="*/ 1499286 w 4409"/>
                <a:gd name="T3" fmla="*/ 391586 h 3674"/>
                <a:gd name="T4" fmla="*/ 1483299 w 4409"/>
                <a:gd name="T5" fmla="*/ 334596 h 3674"/>
                <a:gd name="T6" fmla="*/ 1459103 w 4409"/>
                <a:gd name="T7" fmla="*/ 280198 h 3674"/>
                <a:gd name="T8" fmla="*/ 1427562 w 4409"/>
                <a:gd name="T9" fmla="*/ 229253 h 3674"/>
                <a:gd name="T10" fmla="*/ 1389540 w 4409"/>
                <a:gd name="T11" fmla="*/ 182193 h 3674"/>
                <a:gd name="T12" fmla="*/ 1345036 w 4409"/>
                <a:gd name="T13" fmla="*/ 139451 h 3674"/>
                <a:gd name="T14" fmla="*/ 1295780 w 4409"/>
                <a:gd name="T15" fmla="*/ 101458 h 3674"/>
                <a:gd name="T16" fmla="*/ 1240475 w 4409"/>
                <a:gd name="T17" fmla="*/ 69078 h 3674"/>
                <a:gd name="T18" fmla="*/ 1181281 w 4409"/>
                <a:gd name="T19" fmla="*/ 41879 h 3674"/>
                <a:gd name="T20" fmla="*/ 1117767 w 4409"/>
                <a:gd name="T21" fmla="*/ 21155 h 3674"/>
                <a:gd name="T22" fmla="*/ 1050796 w 4409"/>
                <a:gd name="T23" fmla="*/ 7340 h 3674"/>
                <a:gd name="T24" fmla="*/ 980801 w 4409"/>
                <a:gd name="T25" fmla="*/ 432 h 3674"/>
                <a:gd name="T26" fmla="*/ 924199 w 4409"/>
                <a:gd name="T27" fmla="*/ 432 h 3674"/>
                <a:gd name="T28" fmla="*/ 854204 w 4409"/>
                <a:gd name="T29" fmla="*/ 7340 h 3674"/>
                <a:gd name="T30" fmla="*/ 787665 w 4409"/>
                <a:gd name="T31" fmla="*/ 21155 h 3674"/>
                <a:gd name="T32" fmla="*/ 724151 w 4409"/>
                <a:gd name="T33" fmla="*/ 41879 h 3674"/>
                <a:gd name="T34" fmla="*/ 664957 w 4409"/>
                <a:gd name="T35" fmla="*/ 69078 h 3674"/>
                <a:gd name="T36" fmla="*/ 609652 w 4409"/>
                <a:gd name="T37" fmla="*/ 101458 h 3674"/>
                <a:gd name="T38" fmla="*/ 559964 w 4409"/>
                <a:gd name="T39" fmla="*/ 139451 h 3674"/>
                <a:gd name="T40" fmla="*/ 515460 w 4409"/>
                <a:gd name="T41" fmla="*/ 182193 h 3674"/>
                <a:gd name="T42" fmla="*/ 477870 w 4409"/>
                <a:gd name="T43" fmla="*/ 229253 h 3674"/>
                <a:gd name="T44" fmla="*/ 446329 w 4409"/>
                <a:gd name="T45" fmla="*/ 280198 h 3674"/>
                <a:gd name="T46" fmla="*/ 422133 w 4409"/>
                <a:gd name="T47" fmla="*/ 334596 h 3674"/>
                <a:gd name="T48" fmla="*/ 406147 w 4409"/>
                <a:gd name="T49" fmla="*/ 391586 h 3674"/>
                <a:gd name="T50" fmla="*/ 397505 w 4409"/>
                <a:gd name="T51" fmla="*/ 451166 h 3674"/>
                <a:gd name="T52" fmla="*/ 150793 w 4409"/>
                <a:gd name="T53" fmla="*/ 475775 h 3674"/>
                <a:gd name="T54" fmla="*/ 111906 w 4409"/>
                <a:gd name="T55" fmla="*/ 482682 h 3674"/>
                <a:gd name="T56" fmla="*/ 76909 w 4409"/>
                <a:gd name="T57" fmla="*/ 498657 h 3674"/>
                <a:gd name="T58" fmla="*/ 46664 w 4409"/>
                <a:gd name="T59" fmla="*/ 522402 h 3674"/>
                <a:gd name="T60" fmla="*/ 23332 w 4409"/>
                <a:gd name="T61" fmla="*/ 552192 h 3674"/>
                <a:gd name="T62" fmla="*/ 7777 w 4409"/>
                <a:gd name="T63" fmla="*/ 587163 h 3674"/>
                <a:gd name="T64" fmla="*/ 864 w 4409"/>
                <a:gd name="T65" fmla="*/ 626019 h 3674"/>
                <a:gd name="T66" fmla="*/ 1905000 w 4409"/>
                <a:gd name="T67" fmla="*/ 634222 h 3674"/>
                <a:gd name="T68" fmla="*/ 1899815 w 4409"/>
                <a:gd name="T69" fmla="*/ 594502 h 3674"/>
                <a:gd name="T70" fmla="*/ 1885989 w 4409"/>
                <a:gd name="T71" fmla="*/ 558668 h 3674"/>
                <a:gd name="T72" fmla="*/ 1863521 w 4409"/>
                <a:gd name="T73" fmla="*/ 527583 h 3674"/>
                <a:gd name="T74" fmla="*/ 1835005 w 4409"/>
                <a:gd name="T75" fmla="*/ 502542 h 3674"/>
                <a:gd name="T76" fmla="*/ 1800871 w 4409"/>
                <a:gd name="T77" fmla="*/ 485705 h 3674"/>
                <a:gd name="T78" fmla="*/ 1762417 w 4409"/>
                <a:gd name="T79" fmla="*/ 476206 h 3674"/>
                <a:gd name="T80" fmla="*/ 1111718 w 4409"/>
                <a:gd name="T81" fmla="*/ 1427324 h 3674"/>
                <a:gd name="T82" fmla="*/ 793714 w 4409"/>
                <a:gd name="T83" fmla="*/ 872109 h 3674"/>
                <a:gd name="T84" fmla="*/ 1349789 w 4409"/>
                <a:gd name="T85" fmla="*/ 1189436 h 3674"/>
                <a:gd name="T86" fmla="*/ 560396 w 4409"/>
                <a:gd name="T87" fmla="*/ 427420 h 3674"/>
                <a:gd name="T88" fmla="*/ 587184 w 4409"/>
                <a:gd name="T89" fmla="*/ 352298 h 3674"/>
                <a:gd name="T90" fmla="*/ 634712 w 4409"/>
                <a:gd name="T91" fmla="*/ 285810 h 3674"/>
                <a:gd name="T92" fmla="*/ 700387 w 4409"/>
                <a:gd name="T93" fmla="*/ 230979 h 3674"/>
                <a:gd name="T94" fmla="*/ 780752 w 4409"/>
                <a:gd name="T95" fmla="*/ 189964 h 3674"/>
                <a:gd name="T96" fmla="*/ 872783 w 4409"/>
                <a:gd name="T97" fmla="*/ 164924 h 3674"/>
                <a:gd name="T98" fmla="*/ 952716 w 4409"/>
                <a:gd name="T99" fmla="*/ 158448 h 3674"/>
                <a:gd name="T100" fmla="*/ 1051660 w 4409"/>
                <a:gd name="T101" fmla="*/ 168378 h 3674"/>
                <a:gd name="T102" fmla="*/ 1141963 w 4409"/>
                <a:gd name="T103" fmla="*/ 196872 h 3674"/>
                <a:gd name="T104" fmla="*/ 1219304 w 4409"/>
                <a:gd name="T105" fmla="*/ 241341 h 3674"/>
                <a:gd name="T106" fmla="*/ 1281522 w 4409"/>
                <a:gd name="T107" fmla="*/ 298331 h 3674"/>
                <a:gd name="T108" fmla="*/ 1325593 w 4409"/>
                <a:gd name="T109" fmla="*/ 366977 h 3674"/>
                <a:gd name="T110" fmla="*/ 1347197 w 4409"/>
                <a:gd name="T111" fmla="*/ 443394 h 367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09" h="3674">
                  <a:moveTo>
                    <a:pt x="4041" y="1102"/>
                  </a:moveTo>
                  <a:lnTo>
                    <a:pt x="3491" y="1102"/>
                  </a:lnTo>
                  <a:lnTo>
                    <a:pt x="3491" y="1074"/>
                  </a:lnTo>
                  <a:lnTo>
                    <a:pt x="3489" y="1045"/>
                  </a:lnTo>
                  <a:lnTo>
                    <a:pt x="3487" y="1017"/>
                  </a:lnTo>
                  <a:lnTo>
                    <a:pt x="3484" y="990"/>
                  </a:lnTo>
                  <a:lnTo>
                    <a:pt x="3481" y="961"/>
                  </a:lnTo>
                  <a:lnTo>
                    <a:pt x="3475" y="934"/>
                  </a:lnTo>
                  <a:lnTo>
                    <a:pt x="3470" y="907"/>
                  </a:lnTo>
                  <a:lnTo>
                    <a:pt x="3464" y="880"/>
                  </a:lnTo>
                  <a:lnTo>
                    <a:pt x="3457" y="854"/>
                  </a:lnTo>
                  <a:lnTo>
                    <a:pt x="3450" y="826"/>
                  </a:lnTo>
                  <a:lnTo>
                    <a:pt x="3442" y="800"/>
                  </a:lnTo>
                  <a:lnTo>
                    <a:pt x="3433" y="775"/>
                  </a:lnTo>
                  <a:lnTo>
                    <a:pt x="3423" y="748"/>
                  </a:lnTo>
                  <a:lnTo>
                    <a:pt x="3413" y="723"/>
                  </a:lnTo>
                  <a:lnTo>
                    <a:pt x="3401" y="698"/>
                  </a:lnTo>
                  <a:lnTo>
                    <a:pt x="3389" y="673"/>
                  </a:lnTo>
                  <a:lnTo>
                    <a:pt x="3377" y="649"/>
                  </a:lnTo>
                  <a:lnTo>
                    <a:pt x="3364" y="624"/>
                  </a:lnTo>
                  <a:lnTo>
                    <a:pt x="3350" y="600"/>
                  </a:lnTo>
                  <a:lnTo>
                    <a:pt x="3336" y="577"/>
                  </a:lnTo>
                  <a:lnTo>
                    <a:pt x="3320" y="553"/>
                  </a:lnTo>
                  <a:lnTo>
                    <a:pt x="3304" y="531"/>
                  </a:lnTo>
                  <a:lnTo>
                    <a:pt x="3288" y="508"/>
                  </a:lnTo>
                  <a:lnTo>
                    <a:pt x="3271" y="485"/>
                  </a:lnTo>
                  <a:lnTo>
                    <a:pt x="3253" y="464"/>
                  </a:lnTo>
                  <a:lnTo>
                    <a:pt x="3235" y="443"/>
                  </a:lnTo>
                  <a:lnTo>
                    <a:pt x="3216" y="422"/>
                  </a:lnTo>
                  <a:lnTo>
                    <a:pt x="3197" y="401"/>
                  </a:lnTo>
                  <a:lnTo>
                    <a:pt x="3177" y="381"/>
                  </a:lnTo>
                  <a:lnTo>
                    <a:pt x="3156" y="361"/>
                  </a:lnTo>
                  <a:lnTo>
                    <a:pt x="3136" y="341"/>
                  </a:lnTo>
                  <a:lnTo>
                    <a:pt x="3113" y="323"/>
                  </a:lnTo>
                  <a:lnTo>
                    <a:pt x="3092" y="304"/>
                  </a:lnTo>
                  <a:lnTo>
                    <a:pt x="3069" y="287"/>
                  </a:lnTo>
                  <a:lnTo>
                    <a:pt x="3045" y="268"/>
                  </a:lnTo>
                  <a:lnTo>
                    <a:pt x="3022" y="251"/>
                  </a:lnTo>
                  <a:lnTo>
                    <a:pt x="2999" y="235"/>
                  </a:lnTo>
                  <a:lnTo>
                    <a:pt x="2973" y="219"/>
                  </a:lnTo>
                  <a:lnTo>
                    <a:pt x="2949" y="203"/>
                  </a:lnTo>
                  <a:lnTo>
                    <a:pt x="2924" y="188"/>
                  </a:lnTo>
                  <a:lnTo>
                    <a:pt x="2897" y="173"/>
                  </a:lnTo>
                  <a:lnTo>
                    <a:pt x="2871" y="160"/>
                  </a:lnTo>
                  <a:lnTo>
                    <a:pt x="2845" y="146"/>
                  </a:lnTo>
                  <a:lnTo>
                    <a:pt x="2817" y="132"/>
                  </a:lnTo>
                  <a:lnTo>
                    <a:pt x="2790" y="120"/>
                  </a:lnTo>
                  <a:lnTo>
                    <a:pt x="2761" y="108"/>
                  </a:lnTo>
                  <a:lnTo>
                    <a:pt x="2734" y="97"/>
                  </a:lnTo>
                  <a:lnTo>
                    <a:pt x="2705" y="87"/>
                  </a:lnTo>
                  <a:lnTo>
                    <a:pt x="2676" y="77"/>
                  </a:lnTo>
                  <a:lnTo>
                    <a:pt x="2647" y="67"/>
                  </a:lnTo>
                  <a:lnTo>
                    <a:pt x="2617" y="57"/>
                  </a:lnTo>
                  <a:lnTo>
                    <a:pt x="2587" y="49"/>
                  </a:lnTo>
                  <a:lnTo>
                    <a:pt x="2557" y="41"/>
                  </a:lnTo>
                  <a:lnTo>
                    <a:pt x="2526" y="34"/>
                  </a:lnTo>
                  <a:lnTo>
                    <a:pt x="2495" y="28"/>
                  </a:lnTo>
                  <a:lnTo>
                    <a:pt x="2464" y="22"/>
                  </a:lnTo>
                  <a:lnTo>
                    <a:pt x="2432" y="17"/>
                  </a:lnTo>
                  <a:lnTo>
                    <a:pt x="2400" y="13"/>
                  </a:lnTo>
                  <a:lnTo>
                    <a:pt x="2369" y="9"/>
                  </a:lnTo>
                  <a:lnTo>
                    <a:pt x="2336" y="6"/>
                  </a:lnTo>
                  <a:lnTo>
                    <a:pt x="2304" y="3"/>
                  </a:lnTo>
                  <a:lnTo>
                    <a:pt x="2270" y="1"/>
                  </a:lnTo>
                  <a:lnTo>
                    <a:pt x="2238" y="0"/>
                  </a:lnTo>
                  <a:lnTo>
                    <a:pt x="2205" y="0"/>
                  </a:lnTo>
                  <a:lnTo>
                    <a:pt x="2172" y="0"/>
                  </a:lnTo>
                  <a:lnTo>
                    <a:pt x="2139" y="1"/>
                  </a:lnTo>
                  <a:lnTo>
                    <a:pt x="2106" y="3"/>
                  </a:lnTo>
                  <a:lnTo>
                    <a:pt x="2074" y="6"/>
                  </a:lnTo>
                  <a:lnTo>
                    <a:pt x="2041" y="9"/>
                  </a:lnTo>
                  <a:lnTo>
                    <a:pt x="2010" y="13"/>
                  </a:lnTo>
                  <a:lnTo>
                    <a:pt x="1977" y="17"/>
                  </a:lnTo>
                  <a:lnTo>
                    <a:pt x="1946" y="22"/>
                  </a:lnTo>
                  <a:lnTo>
                    <a:pt x="1914" y="28"/>
                  </a:lnTo>
                  <a:lnTo>
                    <a:pt x="1884" y="34"/>
                  </a:lnTo>
                  <a:lnTo>
                    <a:pt x="1854" y="41"/>
                  </a:lnTo>
                  <a:lnTo>
                    <a:pt x="1823" y="49"/>
                  </a:lnTo>
                  <a:lnTo>
                    <a:pt x="1793" y="57"/>
                  </a:lnTo>
                  <a:lnTo>
                    <a:pt x="1763" y="67"/>
                  </a:lnTo>
                  <a:lnTo>
                    <a:pt x="1734" y="77"/>
                  </a:lnTo>
                  <a:lnTo>
                    <a:pt x="1705" y="87"/>
                  </a:lnTo>
                  <a:lnTo>
                    <a:pt x="1676" y="97"/>
                  </a:lnTo>
                  <a:lnTo>
                    <a:pt x="1648" y="108"/>
                  </a:lnTo>
                  <a:lnTo>
                    <a:pt x="1620" y="120"/>
                  </a:lnTo>
                  <a:lnTo>
                    <a:pt x="1593" y="132"/>
                  </a:lnTo>
                  <a:lnTo>
                    <a:pt x="1566" y="146"/>
                  </a:lnTo>
                  <a:lnTo>
                    <a:pt x="1539" y="160"/>
                  </a:lnTo>
                  <a:lnTo>
                    <a:pt x="1513" y="173"/>
                  </a:lnTo>
                  <a:lnTo>
                    <a:pt x="1486" y="188"/>
                  </a:lnTo>
                  <a:lnTo>
                    <a:pt x="1461" y="203"/>
                  </a:lnTo>
                  <a:lnTo>
                    <a:pt x="1436" y="219"/>
                  </a:lnTo>
                  <a:lnTo>
                    <a:pt x="1411" y="235"/>
                  </a:lnTo>
                  <a:lnTo>
                    <a:pt x="1388" y="251"/>
                  </a:lnTo>
                  <a:lnTo>
                    <a:pt x="1364" y="268"/>
                  </a:lnTo>
                  <a:lnTo>
                    <a:pt x="1341" y="287"/>
                  </a:lnTo>
                  <a:lnTo>
                    <a:pt x="1318" y="304"/>
                  </a:lnTo>
                  <a:lnTo>
                    <a:pt x="1296" y="323"/>
                  </a:lnTo>
                  <a:lnTo>
                    <a:pt x="1274" y="341"/>
                  </a:lnTo>
                  <a:lnTo>
                    <a:pt x="1253" y="361"/>
                  </a:lnTo>
                  <a:lnTo>
                    <a:pt x="1233" y="381"/>
                  </a:lnTo>
                  <a:lnTo>
                    <a:pt x="1214" y="401"/>
                  </a:lnTo>
                  <a:lnTo>
                    <a:pt x="1193" y="422"/>
                  </a:lnTo>
                  <a:lnTo>
                    <a:pt x="1175" y="443"/>
                  </a:lnTo>
                  <a:lnTo>
                    <a:pt x="1157" y="464"/>
                  </a:lnTo>
                  <a:lnTo>
                    <a:pt x="1140" y="485"/>
                  </a:lnTo>
                  <a:lnTo>
                    <a:pt x="1122" y="508"/>
                  </a:lnTo>
                  <a:lnTo>
                    <a:pt x="1106" y="531"/>
                  </a:lnTo>
                  <a:lnTo>
                    <a:pt x="1090" y="553"/>
                  </a:lnTo>
                  <a:lnTo>
                    <a:pt x="1075" y="577"/>
                  </a:lnTo>
                  <a:lnTo>
                    <a:pt x="1060" y="600"/>
                  </a:lnTo>
                  <a:lnTo>
                    <a:pt x="1046" y="624"/>
                  </a:lnTo>
                  <a:lnTo>
                    <a:pt x="1033" y="649"/>
                  </a:lnTo>
                  <a:lnTo>
                    <a:pt x="1020" y="673"/>
                  </a:lnTo>
                  <a:lnTo>
                    <a:pt x="1009" y="698"/>
                  </a:lnTo>
                  <a:lnTo>
                    <a:pt x="998" y="723"/>
                  </a:lnTo>
                  <a:lnTo>
                    <a:pt x="986" y="748"/>
                  </a:lnTo>
                  <a:lnTo>
                    <a:pt x="977" y="775"/>
                  </a:lnTo>
                  <a:lnTo>
                    <a:pt x="968" y="800"/>
                  </a:lnTo>
                  <a:lnTo>
                    <a:pt x="960" y="826"/>
                  </a:lnTo>
                  <a:lnTo>
                    <a:pt x="952" y="854"/>
                  </a:lnTo>
                  <a:lnTo>
                    <a:pt x="946" y="880"/>
                  </a:lnTo>
                  <a:lnTo>
                    <a:pt x="940" y="907"/>
                  </a:lnTo>
                  <a:lnTo>
                    <a:pt x="934" y="934"/>
                  </a:lnTo>
                  <a:lnTo>
                    <a:pt x="930" y="961"/>
                  </a:lnTo>
                  <a:lnTo>
                    <a:pt x="926" y="990"/>
                  </a:lnTo>
                  <a:lnTo>
                    <a:pt x="922" y="1017"/>
                  </a:lnTo>
                  <a:lnTo>
                    <a:pt x="920" y="1045"/>
                  </a:lnTo>
                  <a:lnTo>
                    <a:pt x="919" y="1074"/>
                  </a:lnTo>
                  <a:lnTo>
                    <a:pt x="919" y="1102"/>
                  </a:lnTo>
                  <a:lnTo>
                    <a:pt x="368" y="1102"/>
                  </a:lnTo>
                  <a:lnTo>
                    <a:pt x="349" y="1102"/>
                  </a:lnTo>
                  <a:lnTo>
                    <a:pt x="330" y="1103"/>
                  </a:lnTo>
                  <a:lnTo>
                    <a:pt x="312" y="1106"/>
                  </a:lnTo>
                  <a:lnTo>
                    <a:pt x="294" y="1109"/>
                  </a:lnTo>
                  <a:lnTo>
                    <a:pt x="276" y="1113"/>
                  </a:lnTo>
                  <a:lnTo>
                    <a:pt x="259" y="1118"/>
                  </a:lnTo>
                  <a:lnTo>
                    <a:pt x="242" y="1125"/>
                  </a:lnTo>
                  <a:lnTo>
                    <a:pt x="225" y="1131"/>
                  </a:lnTo>
                  <a:lnTo>
                    <a:pt x="208" y="1138"/>
                  </a:lnTo>
                  <a:lnTo>
                    <a:pt x="193" y="1146"/>
                  </a:lnTo>
                  <a:lnTo>
                    <a:pt x="178" y="1155"/>
                  </a:lnTo>
                  <a:lnTo>
                    <a:pt x="163" y="1164"/>
                  </a:lnTo>
                  <a:lnTo>
                    <a:pt x="149" y="1174"/>
                  </a:lnTo>
                  <a:lnTo>
                    <a:pt x="134" y="1185"/>
                  </a:lnTo>
                  <a:lnTo>
                    <a:pt x="121" y="1198"/>
                  </a:lnTo>
                  <a:lnTo>
                    <a:pt x="108" y="1210"/>
                  </a:lnTo>
                  <a:lnTo>
                    <a:pt x="96" y="1222"/>
                  </a:lnTo>
                  <a:lnTo>
                    <a:pt x="85" y="1235"/>
                  </a:lnTo>
                  <a:lnTo>
                    <a:pt x="74" y="1249"/>
                  </a:lnTo>
                  <a:lnTo>
                    <a:pt x="63" y="1263"/>
                  </a:lnTo>
                  <a:lnTo>
                    <a:pt x="54" y="1279"/>
                  </a:lnTo>
                  <a:lnTo>
                    <a:pt x="45" y="1294"/>
                  </a:lnTo>
                  <a:lnTo>
                    <a:pt x="37" y="1310"/>
                  </a:lnTo>
                  <a:lnTo>
                    <a:pt x="30" y="1326"/>
                  </a:lnTo>
                  <a:lnTo>
                    <a:pt x="23" y="1343"/>
                  </a:lnTo>
                  <a:lnTo>
                    <a:pt x="18" y="1360"/>
                  </a:lnTo>
                  <a:lnTo>
                    <a:pt x="13" y="1377"/>
                  </a:lnTo>
                  <a:lnTo>
                    <a:pt x="9" y="1395"/>
                  </a:lnTo>
                  <a:lnTo>
                    <a:pt x="5" y="1414"/>
                  </a:lnTo>
                  <a:lnTo>
                    <a:pt x="3" y="1432"/>
                  </a:lnTo>
                  <a:lnTo>
                    <a:pt x="2" y="1450"/>
                  </a:lnTo>
                  <a:lnTo>
                    <a:pt x="0" y="1469"/>
                  </a:lnTo>
                  <a:lnTo>
                    <a:pt x="0" y="3674"/>
                  </a:lnTo>
                  <a:lnTo>
                    <a:pt x="4409" y="3674"/>
                  </a:lnTo>
                  <a:lnTo>
                    <a:pt x="4409" y="1469"/>
                  </a:lnTo>
                  <a:lnTo>
                    <a:pt x="4409" y="1450"/>
                  </a:lnTo>
                  <a:lnTo>
                    <a:pt x="4408" y="1432"/>
                  </a:lnTo>
                  <a:lnTo>
                    <a:pt x="4405" y="1414"/>
                  </a:lnTo>
                  <a:lnTo>
                    <a:pt x="4402" y="1395"/>
                  </a:lnTo>
                  <a:lnTo>
                    <a:pt x="4397" y="1377"/>
                  </a:lnTo>
                  <a:lnTo>
                    <a:pt x="4392" y="1360"/>
                  </a:lnTo>
                  <a:lnTo>
                    <a:pt x="4386" y="1343"/>
                  </a:lnTo>
                  <a:lnTo>
                    <a:pt x="4380" y="1326"/>
                  </a:lnTo>
                  <a:lnTo>
                    <a:pt x="4373" y="1310"/>
                  </a:lnTo>
                  <a:lnTo>
                    <a:pt x="4365" y="1294"/>
                  </a:lnTo>
                  <a:lnTo>
                    <a:pt x="4356" y="1279"/>
                  </a:lnTo>
                  <a:lnTo>
                    <a:pt x="4347" y="1263"/>
                  </a:lnTo>
                  <a:lnTo>
                    <a:pt x="4336" y="1249"/>
                  </a:lnTo>
                  <a:lnTo>
                    <a:pt x="4325" y="1235"/>
                  </a:lnTo>
                  <a:lnTo>
                    <a:pt x="4313" y="1222"/>
                  </a:lnTo>
                  <a:lnTo>
                    <a:pt x="4301" y="1210"/>
                  </a:lnTo>
                  <a:lnTo>
                    <a:pt x="4289" y="1198"/>
                  </a:lnTo>
                  <a:lnTo>
                    <a:pt x="4276" y="1185"/>
                  </a:lnTo>
                  <a:lnTo>
                    <a:pt x="4262" y="1174"/>
                  </a:lnTo>
                  <a:lnTo>
                    <a:pt x="4247" y="1164"/>
                  </a:lnTo>
                  <a:lnTo>
                    <a:pt x="4232" y="1155"/>
                  </a:lnTo>
                  <a:lnTo>
                    <a:pt x="4217" y="1146"/>
                  </a:lnTo>
                  <a:lnTo>
                    <a:pt x="4201" y="1138"/>
                  </a:lnTo>
                  <a:lnTo>
                    <a:pt x="4184" y="1131"/>
                  </a:lnTo>
                  <a:lnTo>
                    <a:pt x="4168" y="1125"/>
                  </a:lnTo>
                  <a:lnTo>
                    <a:pt x="4151" y="1118"/>
                  </a:lnTo>
                  <a:lnTo>
                    <a:pt x="4134" y="1113"/>
                  </a:lnTo>
                  <a:lnTo>
                    <a:pt x="4115" y="1109"/>
                  </a:lnTo>
                  <a:lnTo>
                    <a:pt x="4097" y="1106"/>
                  </a:lnTo>
                  <a:lnTo>
                    <a:pt x="4079" y="1103"/>
                  </a:lnTo>
                  <a:lnTo>
                    <a:pt x="4061" y="1102"/>
                  </a:lnTo>
                  <a:lnTo>
                    <a:pt x="4041" y="1102"/>
                  </a:lnTo>
                  <a:close/>
                  <a:moveTo>
                    <a:pt x="3124" y="2755"/>
                  </a:moveTo>
                  <a:lnTo>
                    <a:pt x="2573" y="2755"/>
                  </a:lnTo>
                  <a:lnTo>
                    <a:pt x="2573" y="3306"/>
                  </a:lnTo>
                  <a:lnTo>
                    <a:pt x="1837" y="3306"/>
                  </a:lnTo>
                  <a:lnTo>
                    <a:pt x="1837" y="2755"/>
                  </a:lnTo>
                  <a:lnTo>
                    <a:pt x="1287" y="2755"/>
                  </a:lnTo>
                  <a:lnTo>
                    <a:pt x="1287" y="2020"/>
                  </a:lnTo>
                  <a:lnTo>
                    <a:pt x="1837" y="2020"/>
                  </a:lnTo>
                  <a:lnTo>
                    <a:pt x="1837" y="1469"/>
                  </a:lnTo>
                  <a:lnTo>
                    <a:pt x="2573" y="1469"/>
                  </a:lnTo>
                  <a:lnTo>
                    <a:pt x="2573" y="2020"/>
                  </a:lnTo>
                  <a:lnTo>
                    <a:pt x="3124" y="2020"/>
                  </a:lnTo>
                  <a:lnTo>
                    <a:pt x="3124" y="2755"/>
                  </a:lnTo>
                  <a:close/>
                  <a:moveTo>
                    <a:pt x="1287" y="1102"/>
                  </a:moveTo>
                  <a:lnTo>
                    <a:pt x="1287" y="1102"/>
                  </a:lnTo>
                  <a:lnTo>
                    <a:pt x="1288" y="1064"/>
                  </a:lnTo>
                  <a:lnTo>
                    <a:pt x="1292" y="1027"/>
                  </a:lnTo>
                  <a:lnTo>
                    <a:pt x="1297" y="990"/>
                  </a:lnTo>
                  <a:lnTo>
                    <a:pt x="1305" y="954"/>
                  </a:lnTo>
                  <a:lnTo>
                    <a:pt x="1315" y="919"/>
                  </a:lnTo>
                  <a:lnTo>
                    <a:pt x="1328" y="883"/>
                  </a:lnTo>
                  <a:lnTo>
                    <a:pt x="1342" y="850"/>
                  </a:lnTo>
                  <a:lnTo>
                    <a:pt x="1359" y="816"/>
                  </a:lnTo>
                  <a:lnTo>
                    <a:pt x="1377" y="784"/>
                  </a:lnTo>
                  <a:lnTo>
                    <a:pt x="1397" y="752"/>
                  </a:lnTo>
                  <a:lnTo>
                    <a:pt x="1419" y="721"/>
                  </a:lnTo>
                  <a:lnTo>
                    <a:pt x="1444" y="691"/>
                  </a:lnTo>
                  <a:lnTo>
                    <a:pt x="1469" y="662"/>
                  </a:lnTo>
                  <a:lnTo>
                    <a:pt x="1497" y="635"/>
                  </a:lnTo>
                  <a:lnTo>
                    <a:pt x="1525" y="608"/>
                  </a:lnTo>
                  <a:lnTo>
                    <a:pt x="1555" y="583"/>
                  </a:lnTo>
                  <a:lnTo>
                    <a:pt x="1588" y="559"/>
                  </a:lnTo>
                  <a:lnTo>
                    <a:pt x="1621" y="535"/>
                  </a:lnTo>
                  <a:lnTo>
                    <a:pt x="1656" y="513"/>
                  </a:lnTo>
                  <a:lnTo>
                    <a:pt x="1691" y="493"/>
                  </a:lnTo>
                  <a:lnTo>
                    <a:pt x="1729" y="473"/>
                  </a:lnTo>
                  <a:lnTo>
                    <a:pt x="1767" y="456"/>
                  </a:lnTo>
                  <a:lnTo>
                    <a:pt x="1807" y="440"/>
                  </a:lnTo>
                  <a:lnTo>
                    <a:pt x="1848" y="425"/>
                  </a:lnTo>
                  <a:lnTo>
                    <a:pt x="1889" y="411"/>
                  </a:lnTo>
                  <a:lnTo>
                    <a:pt x="1932" y="400"/>
                  </a:lnTo>
                  <a:lnTo>
                    <a:pt x="1975" y="390"/>
                  </a:lnTo>
                  <a:lnTo>
                    <a:pt x="2020" y="382"/>
                  </a:lnTo>
                  <a:lnTo>
                    <a:pt x="2066" y="376"/>
                  </a:lnTo>
                  <a:lnTo>
                    <a:pt x="2111" y="371"/>
                  </a:lnTo>
                  <a:lnTo>
                    <a:pt x="2158" y="368"/>
                  </a:lnTo>
                  <a:lnTo>
                    <a:pt x="2205" y="367"/>
                  </a:lnTo>
                  <a:lnTo>
                    <a:pt x="2252" y="368"/>
                  </a:lnTo>
                  <a:lnTo>
                    <a:pt x="2299" y="371"/>
                  </a:lnTo>
                  <a:lnTo>
                    <a:pt x="2345" y="376"/>
                  </a:lnTo>
                  <a:lnTo>
                    <a:pt x="2390" y="382"/>
                  </a:lnTo>
                  <a:lnTo>
                    <a:pt x="2434" y="390"/>
                  </a:lnTo>
                  <a:lnTo>
                    <a:pt x="2477" y="400"/>
                  </a:lnTo>
                  <a:lnTo>
                    <a:pt x="2520" y="411"/>
                  </a:lnTo>
                  <a:lnTo>
                    <a:pt x="2562" y="425"/>
                  </a:lnTo>
                  <a:lnTo>
                    <a:pt x="2603" y="440"/>
                  </a:lnTo>
                  <a:lnTo>
                    <a:pt x="2643" y="456"/>
                  </a:lnTo>
                  <a:lnTo>
                    <a:pt x="2680" y="473"/>
                  </a:lnTo>
                  <a:lnTo>
                    <a:pt x="2718" y="493"/>
                  </a:lnTo>
                  <a:lnTo>
                    <a:pt x="2754" y="513"/>
                  </a:lnTo>
                  <a:lnTo>
                    <a:pt x="2789" y="535"/>
                  </a:lnTo>
                  <a:lnTo>
                    <a:pt x="2822" y="559"/>
                  </a:lnTo>
                  <a:lnTo>
                    <a:pt x="2854" y="583"/>
                  </a:lnTo>
                  <a:lnTo>
                    <a:pt x="2884" y="608"/>
                  </a:lnTo>
                  <a:lnTo>
                    <a:pt x="2914" y="635"/>
                  </a:lnTo>
                  <a:lnTo>
                    <a:pt x="2941" y="662"/>
                  </a:lnTo>
                  <a:lnTo>
                    <a:pt x="2966" y="691"/>
                  </a:lnTo>
                  <a:lnTo>
                    <a:pt x="2991" y="721"/>
                  </a:lnTo>
                  <a:lnTo>
                    <a:pt x="3012" y="752"/>
                  </a:lnTo>
                  <a:lnTo>
                    <a:pt x="3032" y="784"/>
                  </a:lnTo>
                  <a:lnTo>
                    <a:pt x="3051" y="816"/>
                  </a:lnTo>
                  <a:lnTo>
                    <a:pt x="3068" y="850"/>
                  </a:lnTo>
                  <a:lnTo>
                    <a:pt x="3082" y="883"/>
                  </a:lnTo>
                  <a:lnTo>
                    <a:pt x="3094" y="919"/>
                  </a:lnTo>
                  <a:lnTo>
                    <a:pt x="3104" y="954"/>
                  </a:lnTo>
                  <a:lnTo>
                    <a:pt x="3112" y="990"/>
                  </a:lnTo>
                  <a:lnTo>
                    <a:pt x="3118" y="1027"/>
                  </a:lnTo>
                  <a:lnTo>
                    <a:pt x="3122" y="1064"/>
                  </a:lnTo>
                  <a:lnTo>
                    <a:pt x="3124" y="1102"/>
                  </a:lnTo>
                  <a:lnTo>
                    <a:pt x="1287" y="1102"/>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
        <p:nvSpPr>
          <p:cNvPr id="48" name="KSO_Shape"/>
          <p:cNvSpPr/>
          <p:nvPr/>
        </p:nvSpPr>
        <p:spPr bwMode="auto">
          <a:xfrm>
            <a:off x="5175706" y="5001601"/>
            <a:ext cx="565188" cy="532294"/>
          </a:xfrm>
          <a:custGeom>
            <a:avLst/>
            <a:gdLst>
              <a:gd name="T0" fmla="*/ 901314 w 3228"/>
              <a:gd name="T1" fmla="*/ 1694421 h 3037"/>
              <a:gd name="T2" fmla="*/ 0 w 3228"/>
              <a:gd name="T3" fmla="*/ 587496 h 3037"/>
              <a:gd name="T4" fmla="*/ 0 w 3228"/>
              <a:gd name="T5" fmla="*/ 486511 h 3037"/>
              <a:gd name="T6" fmla="*/ 406037 w 3228"/>
              <a:gd name="T7" fmla="*/ 4463 h 3037"/>
              <a:gd name="T8" fmla="*/ 486353 w 3228"/>
              <a:gd name="T9" fmla="*/ 0 h 3037"/>
              <a:gd name="T10" fmla="*/ 901314 w 3228"/>
              <a:gd name="T11" fmla="*/ 218707 h 3037"/>
              <a:gd name="T12" fmla="*/ 1314044 w 3228"/>
              <a:gd name="T13" fmla="*/ 0 h 3037"/>
              <a:gd name="T14" fmla="*/ 1394360 w 3228"/>
              <a:gd name="T15" fmla="*/ 4463 h 3037"/>
              <a:gd name="T16" fmla="*/ 1800397 w 3228"/>
              <a:gd name="T17" fmla="*/ 486511 h 3037"/>
              <a:gd name="T18" fmla="*/ 1800397 w 3228"/>
              <a:gd name="T19" fmla="*/ 587496 h 3037"/>
              <a:gd name="T20" fmla="*/ 901314 w 3228"/>
              <a:gd name="T21" fmla="*/ 1694421 h 3037"/>
              <a:gd name="T22" fmla="*/ 1242653 w 3228"/>
              <a:gd name="T23" fmla="*/ 1124779 h 3037"/>
              <a:gd name="T24" fmla="*/ 1079792 w 3228"/>
              <a:gd name="T25" fmla="*/ 649984 h 3037"/>
              <a:gd name="T26" fmla="*/ 992784 w 3228"/>
              <a:gd name="T27" fmla="*/ 1020446 h 3037"/>
              <a:gd name="T28" fmla="*/ 827692 w 3228"/>
              <a:gd name="T29" fmla="*/ 285100 h 3037"/>
              <a:gd name="T30" fmla="*/ 612960 w 3228"/>
              <a:gd name="T31" fmla="*/ 1047227 h 3037"/>
              <a:gd name="T32" fmla="*/ 334089 w 3228"/>
              <a:gd name="T33" fmla="*/ 1158812 h 3037"/>
              <a:gd name="T34" fmla="*/ 710008 w 3228"/>
              <a:gd name="T35" fmla="*/ 1158812 h 3037"/>
              <a:gd name="T36" fmla="*/ 822672 w 3228"/>
              <a:gd name="T37" fmla="*/ 696292 h 3037"/>
              <a:gd name="T38" fmla="*/ 974378 w 3228"/>
              <a:gd name="T39" fmla="*/ 1401510 h 3037"/>
              <a:gd name="T40" fmla="*/ 1101544 w 3228"/>
              <a:gd name="T41" fmla="*/ 961306 h 3037"/>
              <a:gd name="T42" fmla="*/ 1198591 w 3228"/>
              <a:gd name="T43" fmla="*/ 1229111 h 3037"/>
              <a:gd name="T44" fmla="*/ 1444556 w 3228"/>
              <a:gd name="T45" fmla="*/ 1229111 h 3037"/>
              <a:gd name="T46" fmla="*/ 1242653 w 3228"/>
              <a:gd name="T47" fmla="*/ 1124779 h 30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28" h="3037">
                <a:moveTo>
                  <a:pt x="1616" y="3037"/>
                </a:moveTo>
                <a:cubicBezTo>
                  <a:pt x="443" y="2227"/>
                  <a:pt x="0" y="1578"/>
                  <a:pt x="0" y="1053"/>
                </a:cubicBezTo>
                <a:cubicBezTo>
                  <a:pt x="0" y="872"/>
                  <a:pt x="0" y="872"/>
                  <a:pt x="0" y="872"/>
                </a:cubicBezTo>
                <a:cubicBezTo>
                  <a:pt x="0" y="322"/>
                  <a:pt x="409" y="37"/>
                  <a:pt x="728" y="8"/>
                </a:cubicBezTo>
                <a:cubicBezTo>
                  <a:pt x="777" y="0"/>
                  <a:pt x="827" y="0"/>
                  <a:pt x="872" y="0"/>
                </a:cubicBezTo>
                <a:cubicBezTo>
                  <a:pt x="1240" y="0"/>
                  <a:pt x="1414" y="153"/>
                  <a:pt x="1616" y="392"/>
                </a:cubicBezTo>
                <a:cubicBezTo>
                  <a:pt x="1814" y="153"/>
                  <a:pt x="1992" y="0"/>
                  <a:pt x="2356" y="0"/>
                </a:cubicBezTo>
                <a:cubicBezTo>
                  <a:pt x="2401" y="0"/>
                  <a:pt x="2451" y="0"/>
                  <a:pt x="2500" y="8"/>
                </a:cubicBezTo>
                <a:cubicBezTo>
                  <a:pt x="2818" y="37"/>
                  <a:pt x="3228" y="322"/>
                  <a:pt x="3228" y="872"/>
                </a:cubicBezTo>
                <a:cubicBezTo>
                  <a:pt x="3228" y="1053"/>
                  <a:pt x="3228" y="1053"/>
                  <a:pt x="3228" y="1053"/>
                </a:cubicBezTo>
                <a:cubicBezTo>
                  <a:pt x="3228" y="1578"/>
                  <a:pt x="2786" y="2227"/>
                  <a:pt x="1616" y="3037"/>
                </a:cubicBezTo>
                <a:close/>
                <a:moveTo>
                  <a:pt x="2228" y="2016"/>
                </a:moveTo>
                <a:cubicBezTo>
                  <a:pt x="1936" y="1165"/>
                  <a:pt x="1936" y="1165"/>
                  <a:pt x="1936" y="1165"/>
                </a:cubicBezTo>
                <a:cubicBezTo>
                  <a:pt x="1780" y="1829"/>
                  <a:pt x="1780" y="1829"/>
                  <a:pt x="1780" y="1829"/>
                </a:cubicBezTo>
                <a:cubicBezTo>
                  <a:pt x="1484" y="511"/>
                  <a:pt x="1484" y="511"/>
                  <a:pt x="1484" y="511"/>
                </a:cubicBezTo>
                <a:cubicBezTo>
                  <a:pt x="1099" y="1877"/>
                  <a:pt x="1099" y="1877"/>
                  <a:pt x="1099" y="1877"/>
                </a:cubicBezTo>
                <a:cubicBezTo>
                  <a:pt x="599" y="2077"/>
                  <a:pt x="599" y="2077"/>
                  <a:pt x="599" y="2077"/>
                </a:cubicBezTo>
                <a:cubicBezTo>
                  <a:pt x="1273" y="2077"/>
                  <a:pt x="1273" y="2077"/>
                  <a:pt x="1273" y="2077"/>
                </a:cubicBezTo>
                <a:cubicBezTo>
                  <a:pt x="1475" y="1248"/>
                  <a:pt x="1475" y="1248"/>
                  <a:pt x="1475" y="1248"/>
                </a:cubicBezTo>
                <a:cubicBezTo>
                  <a:pt x="1747" y="2512"/>
                  <a:pt x="1747" y="2512"/>
                  <a:pt x="1747" y="2512"/>
                </a:cubicBezTo>
                <a:cubicBezTo>
                  <a:pt x="1975" y="1723"/>
                  <a:pt x="1975" y="1723"/>
                  <a:pt x="1975" y="1723"/>
                </a:cubicBezTo>
                <a:cubicBezTo>
                  <a:pt x="2149" y="2203"/>
                  <a:pt x="2149" y="2203"/>
                  <a:pt x="2149" y="2203"/>
                </a:cubicBezTo>
                <a:cubicBezTo>
                  <a:pt x="2590" y="2203"/>
                  <a:pt x="2590" y="2203"/>
                  <a:pt x="2590" y="2203"/>
                </a:cubicBezTo>
                <a:lnTo>
                  <a:pt x="2228" y="2016"/>
                </a:lnTo>
                <a:close/>
              </a:path>
            </a:pathLst>
          </a:custGeom>
          <a:solidFill>
            <a:srgbClr val="C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49" name="KSO_Shape"/>
          <p:cNvSpPr/>
          <p:nvPr/>
        </p:nvSpPr>
        <p:spPr bwMode="auto">
          <a:xfrm>
            <a:off x="5186671" y="1637212"/>
            <a:ext cx="554223" cy="565188"/>
          </a:xfrm>
          <a:custGeom>
            <a:avLst/>
            <a:gdLst>
              <a:gd name="T0" fmla="*/ 863600 w 3175"/>
              <a:gd name="T1" fmla="*/ 866837 h 3238"/>
              <a:gd name="T2" fmla="*/ 899190 w 3175"/>
              <a:gd name="T3" fmla="*/ 804563 h 3238"/>
              <a:gd name="T4" fmla="*/ 630044 w 3175"/>
              <a:gd name="T5" fmla="*/ 648877 h 3238"/>
              <a:gd name="T6" fmla="*/ 593899 w 3175"/>
              <a:gd name="T7" fmla="*/ 711151 h 3238"/>
              <a:gd name="T8" fmla="*/ 481570 w 3175"/>
              <a:gd name="T9" fmla="*/ 646097 h 3238"/>
              <a:gd name="T10" fmla="*/ 412059 w 3175"/>
              <a:gd name="T11" fmla="*/ 892414 h 3238"/>
              <a:gd name="T12" fmla="*/ 886400 w 3175"/>
              <a:gd name="T13" fmla="*/ 1366700 h 3238"/>
              <a:gd name="T14" fmla="*/ 1262869 w 3175"/>
              <a:gd name="T15" fmla="*/ 1180433 h 3238"/>
              <a:gd name="T16" fmla="*/ 1145535 w 3175"/>
              <a:gd name="T17" fmla="*/ 1180433 h 3238"/>
              <a:gd name="T18" fmla="*/ 963139 w 3175"/>
              <a:gd name="T19" fmla="*/ 998058 h 3238"/>
              <a:gd name="T20" fmla="*/ 1765570 w 3175"/>
              <a:gd name="T21" fmla="*/ 998058 h 3238"/>
              <a:gd name="T22" fmla="*/ 1583174 w 3175"/>
              <a:gd name="T23" fmla="*/ 1180433 h 3238"/>
              <a:gd name="T24" fmla="*/ 1463060 w 3175"/>
              <a:gd name="T25" fmla="*/ 1180433 h 3238"/>
              <a:gd name="T26" fmla="*/ 1035986 w 3175"/>
              <a:gd name="T27" fmla="*/ 1520162 h 3238"/>
              <a:gd name="T28" fmla="*/ 1035986 w 3175"/>
              <a:gd name="T29" fmla="*/ 1654719 h 3238"/>
              <a:gd name="T30" fmla="*/ 1175008 w 3175"/>
              <a:gd name="T31" fmla="*/ 1654719 h 3238"/>
              <a:gd name="T32" fmla="*/ 1255084 w 3175"/>
              <a:gd name="T33" fmla="*/ 1800397 h 3238"/>
              <a:gd name="T34" fmla="*/ 522164 w 3175"/>
              <a:gd name="T35" fmla="*/ 1800397 h 3238"/>
              <a:gd name="T36" fmla="*/ 598348 w 3175"/>
              <a:gd name="T37" fmla="*/ 1654719 h 3238"/>
              <a:gd name="T38" fmla="*/ 744042 w 3175"/>
              <a:gd name="T39" fmla="*/ 1654719 h 3238"/>
              <a:gd name="T40" fmla="*/ 744042 w 3175"/>
              <a:gd name="T41" fmla="*/ 1521830 h 3238"/>
              <a:gd name="T42" fmla="*/ 240785 w 3175"/>
              <a:gd name="T43" fmla="*/ 892414 h 3238"/>
              <a:gd name="T44" fmla="*/ 333095 w 3175"/>
              <a:gd name="T45" fmla="*/ 560469 h 3238"/>
              <a:gd name="T46" fmla="*/ 288052 w 3175"/>
              <a:gd name="T47" fmla="*/ 534336 h 3238"/>
              <a:gd name="T48" fmla="*/ 323641 w 3175"/>
              <a:gd name="T49" fmla="*/ 472062 h 3238"/>
              <a:gd name="T50" fmla="*/ 197966 w 3175"/>
              <a:gd name="T51" fmla="*/ 399779 h 3238"/>
              <a:gd name="T52" fmla="*/ 197966 w 3175"/>
              <a:gd name="T53" fmla="*/ 400335 h 3238"/>
              <a:gd name="T54" fmla="*/ 0 w 3175"/>
              <a:gd name="T55" fmla="*/ 368086 h 3238"/>
              <a:gd name="T56" fmla="*/ 212981 w 3175"/>
              <a:gd name="T57" fmla="*/ 0 h 3238"/>
              <a:gd name="T58" fmla="*/ 341992 w 3175"/>
              <a:gd name="T59" fmla="*/ 150126 h 3238"/>
              <a:gd name="T60" fmla="*/ 340324 w 3175"/>
              <a:gd name="T61" fmla="*/ 153462 h 3238"/>
              <a:gd name="T62" fmla="*/ 465999 w 3175"/>
              <a:gd name="T63" fmla="*/ 225745 h 3238"/>
              <a:gd name="T64" fmla="*/ 500477 w 3175"/>
              <a:gd name="T65" fmla="*/ 166250 h 3238"/>
              <a:gd name="T66" fmla="*/ 806323 w 3175"/>
              <a:gd name="T67" fmla="*/ 343065 h 3238"/>
              <a:gd name="T68" fmla="*/ 772402 w 3175"/>
              <a:gd name="T69" fmla="*/ 402559 h 3238"/>
              <a:gd name="T70" fmla="*/ 1041547 w 3175"/>
              <a:gd name="T71" fmla="*/ 558245 h 3238"/>
              <a:gd name="T72" fmla="*/ 1076025 w 3175"/>
              <a:gd name="T73" fmla="*/ 498751 h 3238"/>
              <a:gd name="T74" fmla="*/ 1238401 w 3175"/>
              <a:gd name="T75" fmla="*/ 592163 h 3238"/>
              <a:gd name="T76" fmla="*/ 1025421 w 3175"/>
              <a:gd name="T77" fmla="*/ 960249 h 3238"/>
              <a:gd name="T78" fmla="*/ 863600 w 3175"/>
              <a:gd name="T79" fmla="*/ 866837 h 3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5" h="3238">
                <a:moveTo>
                  <a:pt x="1553" y="1559"/>
                </a:moveTo>
                <a:cubicBezTo>
                  <a:pt x="1617" y="1447"/>
                  <a:pt x="1617" y="1447"/>
                  <a:pt x="1617" y="1447"/>
                </a:cubicBezTo>
                <a:cubicBezTo>
                  <a:pt x="1133" y="1167"/>
                  <a:pt x="1133" y="1167"/>
                  <a:pt x="1133" y="1167"/>
                </a:cubicBezTo>
                <a:cubicBezTo>
                  <a:pt x="1068" y="1279"/>
                  <a:pt x="1068" y="1279"/>
                  <a:pt x="1068" y="1279"/>
                </a:cubicBezTo>
                <a:cubicBezTo>
                  <a:pt x="866" y="1162"/>
                  <a:pt x="866" y="1162"/>
                  <a:pt x="866" y="1162"/>
                </a:cubicBezTo>
                <a:cubicBezTo>
                  <a:pt x="787" y="1291"/>
                  <a:pt x="741" y="1443"/>
                  <a:pt x="741" y="1605"/>
                </a:cubicBezTo>
                <a:cubicBezTo>
                  <a:pt x="741" y="2076"/>
                  <a:pt x="1123" y="2458"/>
                  <a:pt x="1594" y="2458"/>
                </a:cubicBezTo>
                <a:cubicBezTo>
                  <a:pt x="1870" y="2458"/>
                  <a:pt x="2115" y="2326"/>
                  <a:pt x="2271" y="2123"/>
                </a:cubicBezTo>
                <a:cubicBezTo>
                  <a:pt x="2060" y="2123"/>
                  <a:pt x="2060" y="2123"/>
                  <a:pt x="2060" y="2123"/>
                </a:cubicBezTo>
                <a:cubicBezTo>
                  <a:pt x="1879" y="2123"/>
                  <a:pt x="1732" y="1976"/>
                  <a:pt x="1732" y="1795"/>
                </a:cubicBezTo>
                <a:cubicBezTo>
                  <a:pt x="2332" y="1795"/>
                  <a:pt x="2650" y="1795"/>
                  <a:pt x="3175" y="1795"/>
                </a:cubicBezTo>
                <a:cubicBezTo>
                  <a:pt x="3175" y="1976"/>
                  <a:pt x="3028" y="2123"/>
                  <a:pt x="2847" y="2123"/>
                </a:cubicBezTo>
                <a:cubicBezTo>
                  <a:pt x="2631" y="2123"/>
                  <a:pt x="2631" y="2123"/>
                  <a:pt x="2631" y="2123"/>
                </a:cubicBezTo>
                <a:cubicBezTo>
                  <a:pt x="2480" y="2426"/>
                  <a:pt x="2200" y="2654"/>
                  <a:pt x="1863" y="2734"/>
                </a:cubicBezTo>
                <a:cubicBezTo>
                  <a:pt x="1863" y="2976"/>
                  <a:pt x="1863" y="2976"/>
                  <a:pt x="1863" y="2976"/>
                </a:cubicBezTo>
                <a:cubicBezTo>
                  <a:pt x="1863" y="2976"/>
                  <a:pt x="1988" y="2976"/>
                  <a:pt x="2113" y="2976"/>
                </a:cubicBezTo>
                <a:cubicBezTo>
                  <a:pt x="2239" y="2976"/>
                  <a:pt x="2257" y="3238"/>
                  <a:pt x="2257" y="3238"/>
                </a:cubicBezTo>
                <a:cubicBezTo>
                  <a:pt x="939" y="3238"/>
                  <a:pt x="939" y="3238"/>
                  <a:pt x="939" y="3238"/>
                </a:cubicBezTo>
                <a:cubicBezTo>
                  <a:pt x="939" y="3238"/>
                  <a:pt x="918" y="2976"/>
                  <a:pt x="1076" y="2976"/>
                </a:cubicBezTo>
                <a:cubicBezTo>
                  <a:pt x="1235" y="2976"/>
                  <a:pt x="1338" y="2976"/>
                  <a:pt x="1338" y="2976"/>
                </a:cubicBezTo>
                <a:cubicBezTo>
                  <a:pt x="1338" y="2737"/>
                  <a:pt x="1338" y="2737"/>
                  <a:pt x="1338" y="2737"/>
                </a:cubicBezTo>
                <a:cubicBezTo>
                  <a:pt x="821" y="2620"/>
                  <a:pt x="433" y="2158"/>
                  <a:pt x="433" y="1605"/>
                </a:cubicBezTo>
                <a:cubicBezTo>
                  <a:pt x="433" y="1386"/>
                  <a:pt x="494" y="1183"/>
                  <a:pt x="599" y="1008"/>
                </a:cubicBezTo>
                <a:cubicBezTo>
                  <a:pt x="518" y="961"/>
                  <a:pt x="518" y="961"/>
                  <a:pt x="518" y="961"/>
                </a:cubicBezTo>
                <a:cubicBezTo>
                  <a:pt x="582" y="849"/>
                  <a:pt x="582" y="849"/>
                  <a:pt x="582" y="849"/>
                </a:cubicBezTo>
                <a:cubicBezTo>
                  <a:pt x="356" y="719"/>
                  <a:pt x="356" y="719"/>
                  <a:pt x="356" y="719"/>
                </a:cubicBezTo>
                <a:cubicBezTo>
                  <a:pt x="356" y="720"/>
                  <a:pt x="356" y="720"/>
                  <a:pt x="356" y="720"/>
                </a:cubicBezTo>
                <a:cubicBezTo>
                  <a:pt x="0" y="662"/>
                  <a:pt x="0" y="662"/>
                  <a:pt x="0" y="662"/>
                </a:cubicBezTo>
                <a:cubicBezTo>
                  <a:pt x="383" y="0"/>
                  <a:pt x="383" y="0"/>
                  <a:pt x="383" y="0"/>
                </a:cubicBezTo>
                <a:cubicBezTo>
                  <a:pt x="615" y="270"/>
                  <a:pt x="615" y="270"/>
                  <a:pt x="615" y="270"/>
                </a:cubicBezTo>
                <a:cubicBezTo>
                  <a:pt x="612" y="276"/>
                  <a:pt x="612" y="276"/>
                  <a:pt x="612" y="276"/>
                </a:cubicBezTo>
                <a:cubicBezTo>
                  <a:pt x="838" y="406"/>
                  <a:pt x="838" y="406"/>
                  <a:pt x="838" y="406"/>
                </a:cubicBezTo>
                <a:cubicBezTo>
                  <a:pt x="900" y="299"/>
                  <a:pt x="900" y="299"/>
                  <a:pt x="900" y="299"/>
                </a:cubicBezTo>
                <a:cubicBezTo>
                  <a:pt x="1450" y="617"/>
                  <a:pt x="1450" y="617"/>
                  <a:pt x="1450" y="617"/>
                </a:cubicBezTo>
                <a:cubicBezTo>
                  <a:pt x="1389" y="724"/>
                  <a:pt x="1389" y="724"/>
                  <a:pt x="1389" y="724"/>
                </a:cubicBezTo>
                <a:cubicBezTo>
                  <a:pt x="1873" y="1004"/>
                  <a:pt x="1873" y="1004"/>
                  <a:pt x="1873" y="1004"/>
                </a:cubicBezTo>
                <a:cubicBezTo>
                  <a:pt x="1935" y="897"/>
                  <a:pt x="1935" y="897"/>
                  <a:pt x="1935" y="897"/>
                </a:cubicBezTo>
                <a:cubicBezTo>
                  <a:pt x="2227" y="1065"/>
                  <a:pt x="2227" y="1065"/>
                  <a:pt x="2227" y="1065"/>
                </a:cubicBezTo>
                <a:cubicBezTo>
                  <a:pt x="1844" y="1727"/>
                  <a:pt x="1844" y="1727"/>
                  <a:pt x="1844" y="1727"/>
                </a:cubicBezTo>
                <a:lnTo>
                  <a:pt x="1553" y="1559"/>
                </a:lnTo>
                <a:close/>
              </a:path>
            </a:pathLst>
          </a:custGeom>
          <a:solidFill>
            <a:srgbClr val="C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50" name="KSO_Shape"/>
          <p:cNvSpPr/>
          <p:nvPr/>
        </p:nvSpPr>
        <p:spPr bwMode="auto">
          <a:xfrm>
            <a:off x="5142812" y="3352800"/>
            <a:ext cx="598082" cy="498402"/>
          </a:xfrm>
          <a:custGeom>
            <a:avLst/>
            <a:gdLst>
              <a:gd name="T0" fmla="*/ 1507495 w 4409"/>
              <a:gd name="T1" fmla="*/ 451166 h 3674"/>
              <a:gd name="T2" fmla="*/ 1499286 w 4409"/>
              <a:gd name="T3" fmla="*/ 391586 h 3674"/>
              <a:gd name="T4" fmla="*/ 1483299 w 4409"/>
              <a:gd name="T5" fmla="*/ 334596 h 3674"/>
              <a:gd name="T6" fmla="*/ 1459103 w 4409"/>
              <a:gd name="T7" fmla="*/ 280198 h 3674"/>
              <a:gd name="T8" fmla="*/ 1427562 w 4409"/>
              <a:gd name="T9" fmla="*/ 229253 h 3674"/>
              <a:gd name="T10" fmla="*/ 1389540 w 4409"/>
              <a:gd name="T11" fmla="*/ 182193 h 3674"/>
              <a:gd name="T12" fmla="*/ 1345036 w 4409"/>
              <a:gd name="T13" fmla="*/ 139451 h 3674"/>
              <a:gd name="T14" fmla="*/ 1295780 w 4409"/>
              <a:gd name="T15" fmla="*/ 101458 h 3674"/>
              <a:gd name="T16" fmla="*/ 1240475 w 4409"/>
              <a:gd name="T17" fmla="*/ 69078 h 3674"/>
              <a:gd name="T18" fmla="*/ 1181281 w 4409"/>
              <a:gd name="T19" fmla="*/ 41879 h 3674"/>
              <a:gd name="T20" fmla="*/ 1117767 w 4409"/>
              <a:gd name="T21" fmla="*/ 21155 h 3674"/>
              <a:gd name="T22" fmla="*/ 1050796 w 4409"/>
              <a:gd name="T23" fmla="*/ 7340 h 3674"/>
              <a:gd name="T24" fmla="*/ 980801 w 4409"/>
              <a:gd name="T25" fmla="*/ 432 h 3674"/>
              <a:gd name="T26" fmla="*/ 924199 w 4409"/>
              <a:gd name="T27" fmla="*/ 432 h 3674"/>
              <a:gd name="T28" fmla="*/ 854204 w 4409"/>
              <a:gd name="T29" fmla="*/ 7340 h 3674"/>
              <a:gd name="T30" fmla="*/ 787665 w 4409"/>
              <a:gd name="T31" fmla="*/ 21155 h 3674"/>
              <a:gd name="T32" fmla="*/ 724151 w 4409"/>
              <a:gd name="T33" fmla="*/ 41879 h 3674"/>
              <a:gd name="T34" fmla="*/ 664957 w 4409"/>
              <a:gd name="T35" fmla="*/ 69078 h 3674"/>
              <a:gd name="T36" fmla="*/ 609652 w 4409"/>
              <a:gd name="T37" fmla="*/ 101458 h 3674"/>
              <a:gd name="T38" fmla="*/ 559964 w 4409"/>
              <a:gd name="T39" fmla="*/ 139451 h 3674"/>
              <a:gd name="T40" fmla="*/ 515460 w 4409"/>
              <a:gd name="T41" fmla="*/ 182193 h 3674"/>
              <a:gd name="T42" fmla="*/ 477870 w 4409"/>
              <a:gd name="T43" fmla="*/ 229253 h 3674"/>
              <a:gd name="T44" fmla="*/ 446329 w 4409"/>
              <a:gd name="T45" fmla="*/ 280198 h 3674"/>
              <a:gd name="T46" fmla="*/ 422133 w 4409"/>
              <a:gd name="T47" fmla="*/ 334596 h 3674"/>
              <a:gd name="T48" fmla="*/ 406147 w 4409"/>
              <a:gd name="T49" fmla="*/ 391586 h 3674"/>
              <a:gd name="T50" fmla="*/ 397505 w 4409"/>
              <a:gd name="T51" fmla="*/ 451166 h 3674"/>
              <a:gd name="T52" fmla="*/ 150793 w 4409"/>
              <a:gd name="T53" fmla="*/ 475775 h 3674"/>
              <a:gd name="T54" fmla="*/ 111906 w 4409"/>
              <a:gd name="T55" fmla="*/ 482682 h 3674"/>
              <a:gd name="T56" fmla="*/ 76909 w 4409"/>
              <a:gd name="T57" fmla="*/ 498657 h 3674"/>
              <a:gd name="T58" fmla="*/ 46664 w 4409"/>
              <a:gd name="T59" fmla="*/ 522402 h 3674"/>
              <a:gd name="T60" fmla="*/ 23332 w 4409"/>
              <a:gd name="T61" fmla="*/ 552192 h 3674"/>
              <a:gd name="T62" fmla="*/ 7777 w 4409"/>
              <a:gd name="T63" fmla="*/ 587163 h 3674"/>
              <a:gd name="T64" fmla="*/ 864 w 4409"/>
              <a:gd name="T65" fmla="*/ 626019 h 3674"/>
              <a:gd name="T66" fmla="*/ 1905000 w 4409"/>
              <a:gd name="T67" fmla="*/ 634222 h 3674"/>
              <a:gd name="T68" fmla="*/ 1899815 w 4409"/>
              <a:gd name="T69" fmla="*/ 594502 h 3674"/>
              <a:gd name="T70" fmla="*/ 1885989 w 4409"/>
              <a:gd name="T71" fmla="*/ 558668 h 3674"/>
              <a:gd name="T72" fmla="*/ 1863521 w 4409"/>
              <a:gd name="T73" fmla="*/ 527583 h 3674"/>
              <a:gd name="T74" fmla="*/ 1835005 w 4409"/>
              <a:gd name="T75" fmla="*/ 502542 h 3674"/>
              <a:gd name="T76" fmla="*/ 1800871 w 4409"/>
              <a:gd name="T77" fmla="*/ 485705 h 3674"/>
              <a:gd name="T78" fmla="*/ 1762417 w 4409"/>
              <a:gd name="T79" fmla="*/ 476206 h 3674"/>
              <a:gd name="T80" fmla="*/ 1111718 w 4409"/>
              <a:gd name="T81" fmla="*/ 1427324 h 3674"/>
              <a:gd name="T82" fmla="*/ 793714 w 4409"/>
              <a:gd name="T83" fmla="*/ 872109 h 3674"/>
              <a:gd name="T84" fmla="*/ 1349789 w 4409"/>
              <a:gd name="T85" fmla="*/ 1189436 h 3674"/>
              <a:gd name="T86" fmla="*/ 560396 w 4409"/>
              <a:gd name="T87" fmla="*/ 427420 h 3674"/>
              <a:gd name="T88" fmla="*/ 587184 w 4409"/>
              <a:gd name="T89" fmla="*/ 352298 h 3674"/>
              <a:gd name="T90" fmla="*/ 634712 w 4409"/>
              <a:gd name="T91" fmla="*/ 285810 h 3674"/>
              <a:gd name="T92" fmla="*/ 700387 w 4409"/>
              <a:gd name="T93" fmla="*/ 230979 h 3674"/>
              <a:gd name="T94" fmla="*/ 780752 w 4409"/>
              <a:gd name="T95" fmla="*/ 189964 h 3674"/>
              <a:gd name="T96" fmla="*/ 872783 w 4409"/>
              <a:gd name="T97" fmla="*/ 164924 h 3674"/>
              <a:gd name="T98" fmla="*/ 952716 w 4409"/>
              <a:gd name="T99" fmla="*/ 158448 h 3674"/>
              <a:gd name="T100" fmla="*/ 1051660 w 4409"/>
              <a:gd name="T101" fmla="*/ 168378 h 3674"/>
              <a:gd name="T102" fmla="*/ 1141963 w 4409"/>
              <a:gd name="T103" fmla="*/ 196872 h 3674"/>
              <a:gd name="T104" fmla="*/ 1219304 w 4409"/>
              <a:gd name="T105" fmla="*/ 241341 h 3674"/>
              <a:gd name="T106" fmla="*/ 1281522 w 4409"/>
              <a:gd name="T107" fmla="*/ 298331 h 3674"/>
              <a:gd name="T108" fmla="*/ 1325593 w 4409"/>
              <a:gd name="T109" fmla="*/ 366977 h 3674"/>
              <a:gd name="T110" fmla="*/ 1347197 w 4409"/>
              <a:gd name="T111" fmla="*/ 443394 h 367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09" h="3674">
                <a:moveTo>
                  <a:pt x="4041" y="1102"/>
                </a:moveTo>
                <a:lnTo>
                  <a:pt x="3491" y="1102"/>
                </a:lnTo>
                <a:lnTo>
                  <a:pt x="3491" y="1074"/>
                </a:lnTo>
                <a:lnTo>
                  <a:pt x="3489" y="1045"/>
                </a:lnTo>
                <a:lnTo>
                  <a:pt x="3487" y="1017"/>
                </a:lnTo>
                <a:lnTo>
                  <a:pt x="3484" y="990"/>
                </a:lnTo>
                <a:lnTo>
                  <a:pt x="3481" y="961"/>
                </a:lnTo>
                <a:lnTo>
                  <a:pt x="3475" y="934"/>
                </a:lnTo>
                <a:lnTo>
                  <a:pt x="3470" y="907"/>
                </a:lnTo>
                <a:lnTo>
                  <a:pt x="3464" y="880"/>
                </a:lnTo>
                <a:lnTo>
                  <a:pt x="3457" y="854"/>
                </a:lnTo>
                <a:lnTo>
                  <a:pt x="3450" y="826"/>
                </a:lnTo>
                <a:lnTo>
                  <a:pt x="3442" y="800"/>
                </a:lnTo>
                <a:lnTo>
                  <a:pt x="3433" y="775"/>
                </a:lnTo>
                <a:lnTo>
                  <a:pt x="3423" y="748"/>
                </a:lnTo>
                <a:lnTo>
                  <a:pt x="3413" y="723"/>
                </a:lnTo>
                <a:lnTo>
                  <a:pt x="3401" y="698"/>
                </a:lnTo>
                <a:lnTo>
                  <a:pt x="3389" y="673"/>
                </a:lnTo>
                <a:lnTo>
                  <a:pt x="3377" y="649"/>
                </a:lnTo>
                <a:lnTo>
                  <a:pt x="3364" y="624"/>
                </a:lnTo>
                <a:lnTo>
                  <a:pt x="3350" y="600"/>
                </a:lnTo>
                <a:lnTo>
                  <a:pt x="3336" y="577"/>
                </a:lnTo>
                <a:lnTo>
                  <a:pt x="3320" y="553"/>
                </a:lnTo>
                <a:lnTo>
                  <a:pt x="3304" y="531"/>
                </a:lnTo>
                <a:lnTo>
                  <a:pt x="3288" y="508"/>
                </a:lnTo>
                <a:lnTo>
                  <a:pt x="3271" y="485"/>
                </a:lnTo>
                <a:lnTo>
                  <a:pt x="3253" y="464"/>
                </a:lnTo>
                <a:lnTo>
                  <a:pt x="3235" y="443"/>
                </a:lnTo>
                <a:lnTo>
                  <a:pt x="3216" y="422"/>
                </a:lnTo>
                <a:lnTo>
                  <a:pt x="3197" y="401"/>
                </a:lnTo>
                <a:lnTo>
                  <a:pt x="3177" y="381"/>
                </a:lnTo>
                <a:lnTo>
                  <a:pt x="3156" y="361"/>
                </a:lnTo>
                <a:lnTo>
                  <a:pt x="3136" y="341"/>
                </a:lnTo>
                <a:lnTo>
                  <a:pt x="3113" y="323"/>
                </a:lnTo>
                <a:lnTo>
                  <a:pt x="3092" y="304"/>
                </a:lnTo>
                <a:lnTo>
                  <a:pt x="3069" y="287"/>
                </a:lnTo>
                <a:lnTo>
                  <a:pt x="3045" y="268"/>
                </a:lnTo>
                <a:lnTo>
                  <a:pt x="3022" y="251"/>
                </a:lnTo>
                <a:lnTo>
                  <a:pt x="2999" y="235"/>
                </a:lnTo>
                <a:lnTo>
                  <a:pt x="2973" y="219"/>
                </a:lnTo>
                <a:lnTo>
                  <a:pt x="2949" y="203"/>
                </a:lnTo>
                <a:lnTo>
                  <a:pt x="2924" y="188"/>
                </a:lnTo>
                <a:lnTo>
                  <a:pt x="2897" y="173"/>
                </a:lnTo>
                <a:lnTo>
                  <a:pt x="2871" y="160"/>
                </a:lnTo>
                <a:lnTo>
                  <a:pt x="2845" y="146"/>
                </a:lnTo>
                <a:lnTo>
                  <a:pt x="2817" y="132"/>
                </a:lnTo>
                <a:lnTo>
                  <a:pt x="2790" y="120"/>
                </a:lnTo>
                <a:lnTo>
                  <a:pt x="2761" y="108"/>
                </a:lnTo>
                <a:lnTo>
                  <a:pt x="2734" y="97"/>
                </a:lnTo>
                <a:lnTo>
                  <a:pt x="2705" y="87"/>
                </a:lnTo>
                <a:lnTo>
                  <a:pt x="2676" y="77"/>
                </a:lnTo>
                <a:lnTo>
                  <a:pt x="2647" y="67"/>
                </a:lnTo>
                <a:lnTo>
                  <a:pt x="2617" y="57"/>
                </a:lnTo>
                <a:lnTo>
                  <a:pt x="2587" y="49"/>
                </a:lnTo>
                <a:lnTo>
                  <a:pt x="2557" y="41"/>
                </a:lnTo>
                <a:lnTo>
                  <a:pt x="2526" y="34"/>
                </a:lnTo>
                <a:lnTo>
                  <a:pt x="2495" y="28"/>
                </a:lnTo>
                <a:lnTo>
                  <a:pt x="2464" y="22"/>
                </a:lnTo>
                <a:lnTo>
                  <a:pt x="2432" y="17"/>
                </a:lnTo>
                <a:lnTo>
                  <a:pt x="2400" y="13"/>
                </a:lnTo>
                <a:lnTo>
                  <a:pt x="2369" y="9"/>
                </a:lnTo>
                <a:lnTo>
                  <a:pt x="2336" y="6"/>
                </a:lnTo>
                <a:lnTo>
                  <a:pt x="2304" y="3"/>
                </a:lnTo>
                <a:lnTo>
                  <a:pt x="2270" y="1"/>
                </a:lnTo>
                <a:lnTo>
                  <a:pt x="2238" y="0"/>
                </a:lnTo>
                <a:lnTo>
                  <a:pt x="2205" y="0"/>
                </a:lnTo>
                <a:lnTo>
                  <a:pt x="2172" y="0"/>
                </a:lnTo>
                <a:lnTo>
                  <a:pt x="2139" y="1"/>
                </a:lnTo>
                <a:lnTo>
                  <a:pt x="2106" y="3"/>
                </a:lnTo>
                <a:lnTo>
                  <a:pt x="2074" y="6"/>
                </a:lnTo>
                <a:lnTo>
                  <a:pt x="2041" y="9"/>
                </a:lnTo>
                <a:lnTo>
                  <a:pt x="2010" y="13"/>
                </a:lnTo>
                <a:lnTo>
                  <a:pt x="1977" y="17"/>
                </a:lnTo>
                <a:lnTo>
                  <a:pt x="1946" y="22"/>
                </a:lnTo>
                <a:lnTo>
                  <a:pt x="1914" y="28"/>
                </a:lnTo>
                <a:lnTo>
                  <a:pt x="1884" y="34"/>
                </a:lnTo>
                <a:lnTo>
                  <a:pt x="1854" y="41"/>
                </a:lnTo>
                <a:lnTo>
                  <a:pt x="1823" y="49"/>
                </a:lnTo>
                <a:lnTo>
                  <a:pt x="1793" y="57"/>
                </a:lnTo>
                <a:lnTo>
                  <a:pt x="1763" y="67"/>
                </a:lnTo>
                <a:lnTo>
                  <a:pt x="1734" y="77"/>
                </a:lnTo>
                <a:lnTo>
                  <a:pt x="1705" y="87"/>
                </a:lnTo>
                <a:lnTo>
                  <a:pt x="1676" y="97"/>
                </a:lnTo>
                <a:lnTo>
                  <a:pt x="1648" y="108"/>
                </a:lnTo>
                <a:lnTo>
                  <a:pt x="1620" y="120"/>
                </a:lnTo>
                <a:lnTo>
                  <a:pt x="1593" y="132"/>
                </a:lnTo>
                <a:lnTo>
                  <a:pt x="1566" y="146"/>
                </a:lnTo>
                <a:lnTo>
                  <a:pt x="1539" y="160"/>
                </a:lnTo>
                <a:lnTo>
                  <a:pt x="1513" y="173"/>
                </a:lnTo>
                <a:lnTo>
                  <a:pt x="1486" y="188"/>
                </a:lnTo>
                <a:lnTo>
                  <a:pt x="1461" y="203"/>
                </a:lnTo>
                <a:lnTo>
                  <a:pt x="1436" y="219"/>
                </a:lnTo>
                <a:lnTo>
                  <a:pt x="1411" y="235"/>
                </a:lnTo>
                <a:lnTo>
                  <a:pt x="1388" y="251"/>
                </a:lnTo>
                <a:lnTo>
                  <a:pt x="1364" y="268"/>
                </a:lnTo>
                <a:lnTo>
                  <a:pt x="1341" y="287"/>
                </a:lnTo>
                <a:lnTo>
                  <a:pt x="1318" y="304"/>
                </a:lnTo>
                <a:lnTo>
                  <a:pt x="1296" y="323"/>
                </a:lnTo>
                <a:lnTo>
                  <a:pt x="1274" y="341"/>
                </a:lnTo>
                <a:lnTo>
                  <a:pt x="1253" y="361"/>
                </a:lnTo>
                <a:lnTo>
                  <a:pt x="1233" y="381"/>
                </a:lnTo>
                <a:lnTo>
                  <a:pt x="1214" y="401"/>
                </a:lnTo>
                <a:lnTo>
                  <a:pt x="1193" y="422"/>
                </a:lnTo>
                <a:lnTo>
                  <a:pt x="1175" y="443"/>
                </a:lnTo>
                <a:lnTo>
                  <a:pt x="1157" y="464"/>
                </a:lnTo>
                <a:lnTo>
                  <a:pt x="1140" y="485"/>
                </a:lnTo>
                <a:lnTo>
                  <a:pt x="1122" y="508"/>
                </a:lnTo>
                <a:lnTo>
                  <a:pt x="1106" y="531"/>
                </a:lnTo>
                <a:lnTo>
                  <a:pt x="1090" y="553"/>
                </a:lnTo>
                <a:lnTo>
                  <a:pt x="1075" y="577"/>
                </a:lnTo>
                <a:lnTo>
                  <a:pt x="1060" y="600"/>
                </a:lnTo>
                <a:lnTo>
                  <a:pt x="1046" y="624"/>
                </a:lnTo>
                <a:lnTo>
                  <a:pt x="1033" y="649"/>
                </a:lnTo>
                <a:lnTo>
                  <a:pt x="1020" y="673"/>
                </a:lnTo>
                <a:lnTo>
                  <a:pt x="1009" y="698"/>
                </a:lnTo>
                <a:lnTo>
                  <a:pt x="998" y="723"/>
                </a:lnTo>
                <a:lnTo>
                  <a:pt x="986" y="748"/>
                </a:lnTo>
                <a:lnTo>
                  <a:pt x="977" y="775"/>
                </a:lnTo>
                <a:lnTo>
                  <a:pt x="968" y="800"/>
                </a:lnTo>
                <a:lnTo>
                  <a:pt x="960" y="826"/>
                </a:lnTo>
                <a:lnTo>
                  <a:pt x="952" y="854"/>
                </a:lnTo>
                <a:lnTo>
                  <a:pt x="946" y="880"/>
                </a:lnTo>
                <a:lnTo>
                  <a:pt x="940" y="907"/>
                </a:lnTo>
                <a:lnTo>
                  <a:pt x="934" y="934"/>
                </a:lnTo>
                <a:lnTo>
                  <a:pt x="930" y="961"/>
                </a:lnTo>
                <a:lnTo>
                  <a:pt x="926" y="990"/>
                </a:lnTo>
                <a:lnTo>
                  <a:pt x="922" y="1017"/>
                </a:lnTo>
                <a:lnTo>
                  <a:pt x="920" y="1045"/>
                </a:lnTo>
                <a:lnTo>
                  <a:pt x="919" y="1074"/>
                </a:lnTo>
                <a:lnTo>
                  <a:pt x="919" y="1102"/>
                </a:lnTo>
                <a:lnTo>
                  <a:pt x="368" y="1102"/>
                </a:lnTo>
                <a:lnTo>
                  <a:pt x="349" y="1102"/>
                </a:lnTo>
                <a:lnTo>
                  <a:pt x="330" y="1103"/>
                </a:lnTo>
                <a:lnTo>
                  <a:pt x="312" y="1106"/>
                </a:lnTo>
                <a:lnTo>
                  <a:pt x="294" y="1109"/>
                </a:lnTo>
                <a:lnTo>
                  <a:pt x="276" y="1113"/>
                </a:lnTo>
                <a:lnTo>
                  <a:pt x="259" y="1118"/>
                </a:lnTo>
                <a:lnTo>
                  <a:pt x="242" y="1125"/>
                </a:lnTo>
                <a:lnTo>
                  <a:pt x="225" y="1131"/>
                </a:lnTo>
                <a:lnTo>
                  <a:pt x="208" y="1138"/>
                </a:lnTo>
                <a:lnTo>
                  <a:pt x="193" y="1146"/>
                </a:lnTo>
                <a:lnTo>
                  <a:pt x="178" y="1155"/>
                </a:lnTo>
                <a:lnTo>
                  <a:pt x="163" y="1164"/>
                </a:lnTo>
                <a:lnTo>
                  <a:pt x="149" y="1174"/>
                </a:lnTo>
                <a:lnTo>
                  <a:pt x="134" y="1185"/>
                </a:lnTo>
                <a:lnTo>
                  <a:pt x="121" y="1198"/>
                </a:lnTo>
                <a:lnTo>
                  <a:pt x="108" y="1210"/>
                </a:lnTo>
                <a:lnTo>
                  <a:pt x="96" y="1222"/>
                </a:lnTo>
                <a:lnTo>
                  <a:pt x="85" y="1235"/>
                </a:lnTo>
                <a:lnTo>
                  <a:pt x="74" y="1249"/>
                </a:lnTo>
                <a:lnTo>
                  <a:pt x="63" y="1263"/>
                </a:lnTo>
                <a:lnTo>
                  <a:pt x="54" y="1279"/>
                </a:lnTo>
                <a:lnTo>
                  <a:pt x="45" y="1294"/>
                </a:lnTo>
                <a:lnTo>
                  <a:pt x="37" y="1310"/>
                </a:lnTo>
                <a:lnTo>
                  <a:pt x="30" y="1326"/>
                </a:lnTo>
                <a:lnTo>
                  <a:pt x="23" y="1343"/>
                </a:lnTo>
                <a:lnTo>
                  <a:pt x="18" y="1360"/>
                </a:lnTo>
                <a:lnTo>
                  <a:pt x="13" y="1377"/>
                </a:lnTo>
                <a:lnTo>
                  <a:pt x="9" y="1395"/>
                </a:lnTo>
                <a:lnTo>
                  <a:pt x="5" y="1414"/>
                </a:lnTo>
                <a:lnTo>
                  <a:pt x="3" y="1432"/>
                </a:lnTo>
                <a:lnTo>
                  <a:pt x="2" y="1450"/>
                </a:lnTo>
                <a:lnTo>
                  <a:pt x="0" y="1469"/>
                </a:lnTo>
                <a:lnTo>
                  <a:pt x="0" y="3674"/>
                </a:lnTo>
                <a:lnTo>
                  <a:pt x="4409" y="3674"/>
                </a:lnTo>
                <a:lnTo>
                  <a:pt x="4409" y="1469"/>
                </a:lnTo>
                <a:lnTo>
                  <a:pt x="4409" y="1450"/>
                </a:lnTo>
                <a:lnTo>
                  <a:pt x="4408" y="1432"/>
                </a:lnTo>
                <a:lnTo>
                  <a:pt x="4405" y="1414"/>
                </a:lnTo>
                <a:lnTo>
                  <a:pt x="4402" y="1395"/>
                </a:lnTo>
                <a:lnTo>
                  <a:pt x="4397" y="1377"/>
                </a:lnTo>
                <a:lnTo>
                  <a:pt x="4392" y="1360"/>
                </a:lnTo>
                <a:lnTo>
                  <a:pt x="4386" y="1343"/>
                </a:lnTo>
                <a:lnTo>
                  <a:pt x="4380" y="1326"/>
                </a:lnTo>
                <a:lnTo>
                  <a:pt x="4373" y="1310"/>
                </a:lnTo>
                <a:lnTo>
                  <a:pt x="4365" y="1294"/>
                </a:lnTo>
                <a:lnTo>
                  <a:pt x="4356" y="1279"/>
                </a:lnTo>
                <a:lnTo>
                  <a:pt x="4347" y="1263"/>
                </a:lnTo>
                <a:lnTo>
                  <a:pt x="4336" y="1249"/>
                </a:lnTo>
                <a:lnTo>
                  <a:pt x="4325" y="1235"/>
                </a:lnTo>
                <a:lnTo>
                  <a:pt x="4313" y="1222"/>
                </a:lnTo>
                <a:lnTo>
                  <a:pt x="4301" y="1210"/>
                </a:lnTo>
                <a:lnTo>
                  <a:pt x="4289" y="1198"/>
                </a:lnTo>
                <a:lnTo>
                  <a:pt x="4276" y="1185"/>
                </a:lnTo>
                <a:lnTo>
                  <a:pt x="4262" y="1174"/>
                </a:lnTo>
                <a:lnTo>
                  <a:pt x="4247" y="1164"/>
                </a:lnTo>
                <a:lnTo>
                  <a:pt x="4232" y="1155"/>
                </a:lnTo>
                <a:lnTo>
                  <a:pt x="4217" y="1146"/>
                </a:lnTo>
                <a:lnTo>
                  <a:pt x="4201" y="1138"/>
                </a:lnTo>
                <a:lnTo>
                  <a:pt x="4184" y="1131"/>
                </a:lnTo>
                <a:lnTo>
                  <a:pt x="4168" y="1125"/>
                </a:lnTo>
                <a:lnTo>
                  <a:pt x="4151" y="1118"/>
                </a:lnTo>
                <a:lnTo>
                  <a:pt x="4134" y="1113"/>
                </a:lnTo>
                <a:lnTo>
                  <a:pt x="4115" y="1109"/>
                </a:lnTo>
                <a:lnTo>
                  <a:pt x="4097" y="1106"/>
                </a:lnTo>
                <a:lnTo>
                  <a:pt x="4079" y="1103"/>
                </a:lnTo>
                <a:lnTo>
                  <a:pt x="4061" y="1102"/>
                </a:lnTo>
                <a:lnTo>
                  <a:pt x="4041" y="1102"/>
                </a:lnTo>
                <a:close/>
                <a:moveTo>
                  <a:pt x="3124" y="2755"/>
                </a:moveTo>
                <a:lnTo>
                  <a:pt x="2573" y="2755"/>
                </a:lnTo>
                <a:lnTo>
                  <a:pt x="2573" y="3306"/>
                </a:lnTo>
                <a:lnTo>
                  <a:pt x="1837" y="3306"/>
                </a:lnTo>
                <a:lnTo>
                  <a:pt x="1837" y="2755"/>
                </a:lnTo>
                <a:lnTo>
                  <a:pt x="1287" y="2755"/>
                </a:lnTo>
                <a:lnTo>
                  <a:pt x="1287" y="2020"/>
                </a:lnTo>
                <a:lnTo>
                  <a:pt x="1837" y="2020"/>
                </a:lnTo>
                <a:lnTo>
                  <a:pt x="1837" y="1469"/>
                </a:lnTo>
                <a:lnTo>
                  <a:pt x="2573" y="1469"/>
                </a:lnTo>
                <a:lnTo>
                  <a:pt x="2573" y="2020"/>
                </a:lnTo>
                <a:lnTo>
                  <a:pt x="3124" y="2020"/>
                </a:lnTo>
                <a:lnTo>
                  <a:pt x="3124" y="2755"/>
                </a:lnTo>
                <a:close/>
                <a:moveTo>
                  <a:pt x="1287" y="1102"/>
                </a:moveTo>
                <a:lnTo>
                  <a:pt x="1287" y="1102"/>
                </a:lnTo>
                <a:lnTo>
                  <a:pt x="1288" y="1064"/>
                </a:lnTo>
                <a:lnTo>
                  <a:pt x="1292" y="1027"/>
                </a:lnTo>
                <a:lnTo>
                  <a:pt x="1297" y="990"/>
                </a:lnTo>
                <a:lnTo>
                  <a:pt x="1305" y="954"/>
                </a:lnTo>
                <a:lnTo>
                  <a:pt x="1315" y="919"/>
                </a:lnTo>
                <a:lnTo>
                  <a:pt x="1328" y="883"/>
                </a:lnTo>
                <a:lnTo>
                  <a:pt x="1342" y="850"/>
                </a:lnTo>
                <a:lnTo>
                  <a:pt x="1359" y="816"/>
                </a:lnTo>
                <a:lnTo>
                  <a:pt x="1377" y="784"/>
                </a:lnTo>
                <a:lnTo>
                  <a:pt x="1397" y="752"/>
                </a:lnTo>
                <a:lnTo>
                  <a:pt x="1419" y="721"/>
                </a:lnTo>
                <a:lnTo>
                  <a:pt x="1444" y="691"/>
                </a:lnTo>
                <a:lnTo>
                  <a:pt x="1469" y="662"/>
                </a:lnTo>
                <a:lnTo>
                  <a:pt x="1497" y="635"/>
                </a:lnTo>
                <a:lnTo>
                  <a:pt x="1525" y="608"/>
                </a:lnTo>
                <a:lnTo>
                  <a:pt x="1555" y="583"/>
                </a:lnTo>
                <a:lnTo>
                  <a:pt x="1588" y="559"/>
                </a:lnTo>
                <a:lnTo>
                  <a:pt x="1621" y="535"/>
                </a:lnTo>
                <a:lnTo>
                  <a:pt x="1656" y="513"/>
                </a:lnTo>
                <a:lnTo>
                  <a:pt x="1691" y="493"/>
                </a:lnTo>
                <a:lnTo>
                  <a:pt x="1729" y="473"/>
                </a:lnTo>
                <a:lnTo>
                  <a:pt x="1767" y="456"/>
                </a:lnTo>
                <a:lnTo>
                  <a:pt x="1807" y="440"/>
                </a:lnTo>
                <a:lnTo>
                  <a:pt x="1848" y="425"/>
                </a:lnTo>
                <a:lnTo>
                  <a:pt x="1889" y="411"/>
                </a:lnTo>
                <a:lnTo>
                  <a:pt x="1932" y="400"/>
                </a:lnTo>
                <a:lnTo>
                  <a:pt x="1975" y="390"/>
                </a:lnTo>
                <a:lnTo>
                  <a:pt x="2020" y="382"/>
                </a:lnTo>
                <a:lnTo>
                  <a:pt x="2066" y="376"/>
                </a:lnTo>
                <a:lnTo>
                  <a:pt x="2111" y="371"/>
                </a:lnTo>
                <a:lnTo>
                  <a:pt x="2158" y="368"/>
                </a:lnTo>
                <a:lnTo>
                  <a:pt x="2205" y="367"/>
                </a:lnTo>
                <a:lnTo>
                  <a:pt x="2252" y="368"/>
                </a:lnTo>
                <a:lnTo>
                  <a:pt x="2299" y="371"/>
                </a:lnTo>
                <a:lnTo>
                  <a:pt x="2345" y="376"/>
                </a:lnTo>
                <a:lnTo>
                  <a:pt x="2390" y="382"/>
                </a:lnTo>
                <a:lnTo>
                  <a:pt x="2434" y="390"/>
                </a:lnTo>
                <a:lnTo>
                  <a:pt x="2477" y="400"/>
                </a:lnTo>
                <a:lnTo>
                  <a:pt x="2520" y="411"/>
                </a:lnTo>
                <a:lnTo>
                  <a:pt x="2562" y="425"/>
                </a:lnTo>
                <a:lnTo>
                  <a:pt x="2603" y="440"/>
                </a:lnTo>
                <a:lnTo>
                  <a:pt x="2643" y="456"/>
                </a:lnTo>
                <a:lnTo>
                  <a:pt x="2680" y="473"/>
                </a:lnTo>
                <a:lnTo>
                  <a:pt x="2718" y="493"/>
                </a:lnTo>
                <a:lnTo>
                  <a:pt x="2754" y="513"/>
                </a:lnTo>
                <a:lnTo>
                  <a:pt x="2789" y="535"/>
                </a:lnTo>
                <a:lnTo>
                  <a:pt x="2822" y="559"/>
                </a:lnTo>
                <a:lnTo>
                  <a:pt x="2854" y="583"/>
                </a:lnTo>
                <a:lnTo>
                  <a:pt x="2884" y="608"/>
                </a:lnTo>
                <a:lnTo>
                  <a:pt x="2914" y="635"/>
                </a:lnTo>
                <a:lnTo>
                  <a:pt x="2941" y="662"/>
                </a:lnTo>
                <a:lnTo>
                  <a:pt x="2966" y="691"/>
                </a:lnTo>
                <a:lnTo>
                  <a:pt x="2991" y="721"/>
                </a:lnTo>
                <a:lnTo>
                  <a:pt x="3012" y="752"/>
                </a:lnTo>
                <a:lnTo>
                  <a:pt x="3032" y="784"/>
                </a:lnTo>
                <a:lnTo>
                  <a:pt x="3051" y="816"/>
                </a:lnTo>
                <a:lnTo>
                  <a:pt x="3068" y="850"/>
                </a:lnTo>
                <a:lnTo>
                  <a:pt x="3082" y="883"/>
                </a:lnTo>
                <a:lnTo>
                  <a:pt x="3094" y="919"/>
                </a:lnTo>
                <a:lnTo>
                  <a:pt x="3104" y="954"/>
                </a:lnTo>
                <a:lnTo>
                  <a:pt x="3112" y="990"/>
                </a:lnTo>
                <a:lnTo>
                  <a:pt x="3118" y="1027"/>
                </a:lnTo>
                <a:lnTo>
                  <a:pt x="3122" y="1064"/>
                </a:lnTo>
                <a:lnTo>
                  <a:pt x="3124" y="1102"/>
                </a:lnTo>
                <a:lnTo>
                  <a:pt x="1287" y="1102"/>
                </a:lnTo>
                <a:close/>
              </a:path>
            </a:pathLst>
          </a:custGeom>
          <a:solidFill>
            <a:schemeClr val="tx1">
              <a:lumMod val="50000"/>
              <a:lumOff val="50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51" name="文本框 50"/>
          <p:cNvSpPr txBox="1"/>
          <p:nvPr/>
        </p:nvSpPr>
        <p:spPr>
          <a:xfrm>
            <a:off x="6137094" y="1195563"/>
            <a:ext cx="2281792" cy="706755"/>
          </a:xfrm>
          <a:prstGeom prst="rect">
            <a:avLst/>
          </a:prstGeom>
          <a:noFill/>
        </p:spPr>
        <p:txBody>
          <a:bodyPr wrap="square" rtlCol="0">
            <a:spAutoFit/>
          </a:bodyPr>
          <a:lstStyle/>
          <a:p>
            <a:r>
              <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2" name="文本框 51"/>
          <p:cNvSpPr txBox="1"/>
          <p:nvPr/>
        </p:nvSpPr>
        <p:spPr>
          <a:xfrm>
            <a:off x="6137094" y="1645183"/>
            <a:ext cx="5280172" cy="1383665"/>
          </a:xfrm>
          <a:prstGeom prst="rect">
            <a:avLst/>
          </a:prstGeom>
          <a:noFill/>
        </p:spPr>
        <p:txBody>
          <a:bodyPr wrap="square" rtlCol="0">
            <a:spAutoFit/>
          </a:bodyPr>
          <a:lstStyle/>
          <a:p>
            <a:pPr>
              <a:lnSpc>
                <a:spcPct val="100000"/>
              </a:lnSpc>
            </a:pPr>
            <a:r>
              <a:rPr lang="en-US" sz="1400">
                <a:solidFill>
                  <a:schemeClr val="tx1">
                    <a:alpha val="80000"/>
                  </a:schemeClr>
                </a:solidFill>
                <a:latin typeface="Calibri" panose="020F0502020204030204" pitchFamily="34" charset="0"/>
                <a:ea typeface="+mn-lt"/>
                <a:cs typeface="Calibri" panose="020F0502020204030204" pitchFamily="34" charset="0"/>
                <a:sym typeface="+mn-ea"/>
              </a:rPr>
              <a:t>More preventive treatment options are being made possible because to the application of health data analytics, particularly predictive analytics. Despite having access to a wealth of data, the healthcare business is unable to anticipate the future using any practical knowledge.</a:t>
            </a:r>
            <a:endParaRPr lang="en-US" sz="1400">
              <a:solidFill>
                <a:schemeClr val="tx1">
                  <a:alpha val="80000"/>
                </a:schemeClr>
              </a:solidFill>
              <a:latin typeface="Calibri" panose="020F0502020204030204" pitchFamily="34" charset="0"/>
              <a:ea typeface="+mn-lt"/>
              <a:cs typeface="Calibri" panose="020F0502020204030204" pitchFamily="34" charset="0"/>
            </a:endParaRPr>
          </a:p>
          <a:p>
            <a:pPr>
              <a:lnSpc>
                <a:spcPct val="100000"/>
              </a:lnSpc>
            </a:pP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3" name="文本框 52"/>
          <p:cNvSpPr txBox="1"/>
          <p:nvPr/>
        </p:nvSpPr>
        <p:spPr>
          <a:xfrm>
            <a:off x="6137094" y="2892440"/>
            <a:ext cx="2281792" cy="706755"/>
          </a:xfrm>
          <a:prstGeom prst="rect">
            <a:avLst/>
          </a:prstGeom>
          <a:noFill/>
        </p:spPr>
        <p:txBody>
          <a:bodyPr wrap="square" rtlCol="0">
            <a:spAutoFit/>
          </a:bodyPr>
          <a:lstStyle/>
          <a:p>
            <a:r>
              <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4" name="文本框 53"/>
          <p:cNvSpPr txBox="1"/>
          <p:nvPr/>
        </p:nvSpPr>
        <p:spPr>
          <a:xfrm>
            <a:off x="6137094" y="3342060"/>
            <a:ext cx="5280172" cy="1060450"/>
          </a:xfrm>
          <a:prstGeom prst="rect">
            <a:avLst/>
          </a:prstGeom>
          <a:noFill/>
        </p:spPr>
        <p:txBody>
          <a:bodyPr wrap="square" rtlCol="0">
            <a:spAutoFit/>
          </a:bodyPr>
          <a:lstStyle/>
          <a:p>
            <a:pPr>
              <a:lnSpc>
                <a:spcPct val="100000"/>
              </a:lnSpc>
            </a:pPr>
            <a:r>
              <a:rPr lang="en-US" sz="1400">
                <a:solidFill>
                  <a:schemeClr val="tx1">
                    <a:alpha val="80000"/>
                  </a:schemeClr>
                </a:solidFill>
                <a:latin typeface="Calibri" panose="020F0502020204030204" pitchFamily="34" charset="0"/>
                <a:ea typeface="+mn-lt"/>
                <a:cs typeface="Calibri" panose="020F0502020204030204" pitchFamily="34" charset="0"/>
                <a:sym typeface="+mn-ea"/>
              </a:rPr>
              <a:t>Collecting the data of snoring_rate,respiration_rate, body_temperature, limb_movement, blood_oxygen,eye_movement, sleeping_hours,heart_rate, stress_level.</a:t>
            </a:r>
            <a:endParaRPr lang="en-US" sz="1400">
              <a:solidFill>
                <a:schemeClr val="tx1">
                  <a:alpha val="80000"/>
                </a:schemeClr>
              </a:solidFill>
              <a:latin typeface="Calibri" panose="020F0502020204030204" pitchFamily="34" charset="0"/>
              <a:ea typeface="+mn-lt"/>
              <a:cs typeface="Calibri" panose="020F0502020204030204" pitchFamily="34" charset="0"/>
            </a:endParaRPr>
          </a:p>
          <a:p>
            <a:pPr>
              <a:lnSpc>
                <a:spcPct val="150000"/>
              </a:lnSpc>
            </a:pP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5" name="文本框 54"/>
          <p:cNvSpPr txBox="1"/>
          <p:nvPr/>
        </p:nvSpPr>
        <p:spPr>
          <a:xfrm>
            <a:off x="6122725" y="4589317"/>
            <a:ext cx="2281792" cy="706755"/>
          </a:xfrm>
          <a:prstGeom prst="rect">
            <a:avLst/>
          </a:prstGeom>
          <a:noFill/>
        </p:spPr>
        <p:txBody>
          <a:bodyPr wrap="square" rtlCol="0">
            <a:spAutoFit/>
          </a:bodyPr>
          <a:lstStyle/>
          <a:p>
            <a:r>
              <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6" name="文本框 55"/>
          <p:cNvSpPr txBox="1"/>
          <p:nvPr/>
        </p:nvSpPr>
        <p:spPr>
          <a:xfrm>
            <a:off x="6122725" y="5038937"/>
            <a:ext cx="5280172" cy="737235"/>
          </a:xfrm>
          <a:prstGeom prst="rect">
            <a:avLst/>
          </a:prstGeom>
          <a:noFill/>
        </p:spPr>
        <p:txBody>
          <a:bodyPr wrap="square" rtlCol="0">
            <a:spAutoFit/>
          </a:bodyPr>
          <a:lstStyle/>
          <a:p>
            <a:pPr>
              <a:lnSpc>
                <a:spcPct val="100000"/>
              </a:lnSpc>
            </a:pPr>
            <a:r>
              <a:rPr lang="en-US" sz="1400">
                <a:solidFill>
                  <a:schemeClr val="tx1">
                    <a:alpha val="80000"/>
                  </a:schemeClr>
                </a:solidFill>
                <a:latin typeface="Calibri" panose="020F0502020204030204" pitchFamily="34" charset="0"/>
                <a:ea typeface="+mn-lt"/>
                <a:cs typeface="Calibri" panose="020F0502020204030204" pitchFamily="34" charset="0"/>
                <a:sym typeface="+mn-ea"/>
              </a:rPr>
              <a:t>Applying different machine learning predicting algorithms and exploring the data , find the stress level of people. </a:t>
            </a:r>
            <a:endParaRPr lang="en-US" sz="1400">
              <a:solidFill>
                <a:schemeClr val="tx1">
                  <a:alpha val="80000"/>
                </a:schemeClr>
              </a:solidFill>
              <a:latin typeface="Calibri" panose="020F0502020204030204" pitchFamily="34" charset="0"/>
              <a:ea typeface="Calibri" panose="020F0502020204030204"/>
              <a:cs typeface="Calibri" panose="020F0502020204030204" pitchFamily="34" charset="0"/>
            </a:endParaRPr>
          </a:p>
          <a:p>
            <a:pPr>
              <a:lnSpc>
                <a:spcPct val="100000"/>
              </a:lnSpc>
            </a:pP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500"/>
                                        <p:tgtEl>
                                          <p:spTgt spid="4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500"/>
                                        <p:tgtEl>
                                          <p:spTgt spid="5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left)">
                                      <p:cBhvr>
                                        <p:cTn id="43" dur="500"/>
                                        <p:tgtEl>
                                          <p:spTgt spid="4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left)">
                                      <p:cBhvr>
                                        <p:cTn id="5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bldLvl="0" animBg="1"/>
      <p:bldP spid="51" grpId="0"/>
      <p:bldP spid="52" grpId="0"/>
      <p:bldP spid="53" grpId="0"/>
      <p:bldP spid="54" grpId="0"/>
      <p:bldP spid="55" grpId="0"/>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838200" y="365125"/>
            <a:ext cx="10322560" cy="1254760"/>
          </a:xfrm>
        </p:spPr>
        <p:txBody>
          <a:bodyPr>
            <a:normAutofit/>
          </a:bodyPr>
          <a:p>
            <a:r>
              <a:rPr lang="en-US">
                <a:solidFill>
                  <a:schemeClr val="tx1"/>
                </a:solidFill>
                <a:cs typeface="Calibri Light" panose="020F0302020204030204"/>
                <a:sym typeface="+mn-ea"/>
              </a:rPr>
              <a:t>Conclusion</a:t>
            </a:r>
            <a:endParaRPr lang="en-US">
              <a:solidFill>
                <a:schemeClr val="tx1"/>
              </a:solidFill>
              <a:cs typeface="Calibri Light" panose="020F0302020204030204"/>
              <a:sym typeface="+mn-ea"/>
            </a:endParaRPr>
          </a:p>
        </p:txBody>
      </p:sp>
      <p:sp>
        <p:nvSpPr>
          <p:cNvPr id="7" name="矩形 6"/>
          <p:cNvSpPr/>
          <p:nvPr/>
        </p:nvSpPr>
        <p:spPr>
          <a:xfrm>
            <a:off x="1778000" y="2346960"/>
            <a:ext cx="8123555" cy="35464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2"/>
          <p:cNvSpPr/>
          <p:nvPr/>
        </p:nvSpPr>
        <p:spPr>
          <a:xfrm>
            <a:off x="305784" y="4733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0" name="菱形 1"/>
          <p:cNvSpPr/>
          <p:nvPr/>
        </p:nvSpPr>
        <p:spPr>
          <a:xfrm>
            <a:off x="164075" y="48283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00" name="Text Box 99"/>
          <p:cNvSpPr txBox="1"/>
          <p:nvPr/>
        </p:nvSpPr>
        <p:spPr>
          <a:xfrm>
            <a:off x="1859915" y="2865120"/>
            <a:ext cx="7822565" cy="2430145"/>
          </a:xfrm>
          <a:prstGeom prst="rect">
            <a:avLst/>
          </a:prstGeom>
          <a:noFill/>
          <a:ln w="9525">
            <a:noFill/>
          </a:ln>
        </p:spPr>
        <p:txBody>
          <a:bodyPr wrap="square">
            <a:spAutoFit/>
          </a:bodyPr>
          <a:p>
            <a:pPr indent="0"/>
            <a:r>
              <a:rPr lang="en-US" sz="2400">
                <a:solidFill>
                  <a:schemeClr val="bg1"/>
                </a:solidFill>
                <a:latin typeface="Calibri" panose="020F0502020204030204" pitchFamily="34" charset="0"/>
                <a:ea typeface="+mn-lt"/>
                <a:cs typeface="Calibri" panose="020F0502020204030204" pitchFamily="34" charset="0"/>
                <a:sym typeface="+mn-ea"/>
              </a:rPr>
              <a:t>The above literature works presented various methods for detecting the human stress. The existing methods were compared with our paper. In our paper, we used the human parameters and machine learning algorithms for detecting whether the stress is present or not in humans. </a:t>
            </a:r>
            <a:endParaRPr lang="en-US" sz="2400">
              <a:solidFill>
                <a:schemeClr val="bg1"/>
              </a:solidFill>
              <a:latin typeface="Calibri" panose="020F0502020204030204" pitchFamily="34" charset="0"/>
              <a:cs typeface="Calibri" panose="020F0502020204030204" pitchFamily="34" charset="0"/>
            </a:endParaRPr>
          </a:p>
          <a:p>
            <a:pPr indent="0"/>
            <a:r>
              <a:rPr lang="en-US" sz="1600" b="0">
                <a:solidFill>
                  <a:schemeClr val="bg1"/>
                </a:solidFill>
                <a:latin typeface="Times New Roman" panose="02020603050405020304" charset="0"/>
                <a:ea typeface="SimSun" panose="02010600030101010101" pitchFamily="2" charset="-122"/>
              </a:rPr>
              <a:t> </a:t>
            </a:r>
            <a:endParaRPr lang="en-US" sz="1600" b="0">
              <a:solidFill>
                <a:schemeClr val="bg1"/>
              </a:solidFill>
              <a:latin typeface="Times New Roman" panose="02020603050405020304" charset="0"/>
              <a:ea typeface="SimSun" panose="02010600030101010101" pitchFamily="2" charset="-122"/>
            </a:endParaRPr>
          </a:p>
        </p:txBody>
      </p:sp>
      <p:grpSp>
        <p:nvGrpSpPr>
          <p:cNvPr id="14" name="组合 13"/>
          <p:cNvGrpSpPr/>
          <p:nvPr/>
        </p:nvGrpSpPr>
        <p:grpSpPr>
          <a:xfrm>
            <a:off x="3657536" y="5307300"/>
            <a:ext cx="4877077" cy="386578"/>
            <a:chOff x="885761" y="4657060"/>
            <a:chExt cx="4877077" cy="386578"/>
          </a:xfrm>
        </p:grpSpPr>
        <p:sp>
          <p:nvSpPr>
            <p:cNvPr id="8" name="KSO_Shape"/>
            <p:cNvSpPr/>
            <p:nvPr/>
          </p:nvSpPr>
          <p:spPr bwMode="auto">
            <a:xfrm>
              <a:off x="2382832" y="4657060"/>
              <a:ext cx="387223" cy="386578"/>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1" name="KSO_Shape"/>
            <p:cNvSpPr/>
            <p:nvPr/>
          </p:nvSpPr>
          <p:spPr bwMode="auto">
            <a:xfrm>
              <a:off x="885761" y="4674370"/>
              <a:ext cx="350437" cy="365926"/>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2" name="KSO_Shape"/>
            <p:cNvSpPr/>
            <p:nvPr/>
          </p:nvSpPr>
          <p:spPr bwMode="auto">
            <a:xfrm>
              <a:off x="3941569" y="4674370"/>
              <a:ext cx="360763" cy="365926"/>
            </a:xfrm>
            <a:custGeom>
              <a:avLst/>
              <a:gdLst>
                <a:gd name="T0" fmla="*/ 1628324 w 3235"/>
                <a:gd name="T1" fmla="*/ 943562 h 3280"/>
                <a:gd name="T2" fmla="*/ 889923 w 3235"/>
                <a:gd name="T3" fmla="*/ 1681834 h 3280"/>
                <a:gd name="T4" fmla="*/ 715343 w 3235"/>
                <a:gd name="T5" fmla="*/ 1780637 h 3280"/>
                <a:gd name="T6" fmla="*/ 789457 w 3235"/>
                <a:gd name="T7" fmla="*/ 1662623 h 3280"/>
                <a:gd name="T8" fmla="*/ 847651 w 3235"/>
                <a:gd name="T9" fmla="*/ 1618711 h 3280"/>
                <a:gd name="T10" fmla="*/ 1231948 w 3235"/>
                <a:gd name="T11" fmla="*/ 1234480 h 3280"/>
                <a:gd name="T12" fmla="*/ 978861 w 3235"/>
                <a:gd name="T13" fmla="*/ 981436 h 3280"/>
                <a:gd name="T14" fmla="*/ 1348336 w 3235"/>
                <a:gd name="T15" fmla="*/ 612574 h 3280"/>
                <a:gd name="T16" fmla="*/ 1348336 w 3235"/>
                <a:gd name="T17" fmla="*/ 536277 h 3280"/>
                <a:gd name="T18" fmla="*/ 1271476 w 3235"/>
                <a:gd name="T19" fmla="*/ 536277 h 3280"/>
                <a:gd name="T20" fmla="*/ 902550 w 3235"/>
                <a:gd name="T21" fmla="*/ 905139 h 3280"/>
                <a:gd name="T22" fmla="*/ 828436 w 3235"/>
                <a:gd name="T23" fmla="*/ 831037 h 3280"/>
                <a:gd name="T24" fmla="*/ 828436 w 3235"/>
                <a:gd name="T25" fmla="*/ 674051 h 3280"/>
                <a:gd name="T26" fmla="*/ 1093601 w 3235"/>
                <a:gd name="T27" fmla="*/ 408932 h 3280"/>
                <a:gd name="T28" fmla="*/ 1628324 w 3235"/>
                <a:gd name="T29" fmla="*/ 408932 h 3280"/>
                <a:gd name="T30" fmla="*/ 1628324 w 3235"/>
                <a:gd name="T31" fmla="*/ 943562 h 3280"/>
                <a:gd name="T32" fmla="*/ 828436 w 3235"/>
                <a:gd name="T33" fmla="*/ 1132384 h 3280"/>
                <a:gd name="T34" fmla="*/ 828436 w 3235"/>
                <a:gd name="T35" fmla="*/ 979240 h 3280"/>
                <a:gd name="T36" fmla="*/ 902550 w 3235"/>
                <a:gd name="T37" fmla="*/ 905139 h 3280"/>
                <a:gd name="T38" fmla="*/ 978861 w 3235"/>
                <a:gd name="T39" fmla="*/ 981436 h 3280"/>
                <a:gd name="T40" fmla="*/ 828436 w 3235"/>
                <a:gd name="T41" fmla="*/ 1132384 h 3280"/>
                <a:gd name="T42" fmla="*/ 378259 w 3235"/>
                <a:gd name="T43" fmla="*/ 1800397 h 3280"/>
                <a:gd name="T44" fmla="*/ 0 w 3235"/>
                <a:gd name="T45" fmla="*/ 1422204 h 3280"/>
                <a:gd name="T46" fmla="*/ 0 w 3235"/>
                <a:gd name="T47" fmla="*/ 378193 h 3280"/>
                <a:gd name="T48" fmla="*/ 378259 w 3235"/>
                <a:gd name="T49" fmla="*/ 0 h 3280"/>
                <a:gd name="T50" fmla="*/ 756517 w 3235"/>
                <a:gd name="T51" fmla="*/ 378193 h 3280"/>
                <a:gd name="T52" fmla="*/ 756517 w 3235"/>
                <a:gd name="T53" fmla="*/ 1422204 h 3280"/>
                <a:gd name="T54" fmla="*/ 378259 w 3235"/>
                <a:gd name="T55" fmla="*/ 1800397 h 3280"/>
                <a:gd name="T56" fmla="*/ 682403 w 3235"/>
                <a:gd name="T57" fmla="*/ 393013 h 3280"/>
                <a:gd name="T58" fmla="*/ 378259 w 3235"/>
                <a:gd name="T59" fmla="*/ 94960 h 3280"/>
                <a:gd name="T60" fmla="*/ 71370 w 3235"/>
                <a:gd name="T61" fmla="*/ 393013 h 3280"/>
                <a:gd name="T62" fmla="*/ 71370 w 3235"/>
                <a:gd name="T63" fmla="*/ 936426 h 3280"/>
                <a:gd name="T64" fmla="*/ 216305 w 3235"/>
                <a:gd name="T65" fmla="*/ 936426 h 3280"/>
                <a:gd name="T66" fmla="*/ 216305 w 3235"/>
                <a:gd name="T67" fmla="*/ 1458431 h 3280"/>
                <a:gd name="T68" fmla="*/ 270106 w 3235"/>
                <a:gd name="T69" fmla="*/ 1512224 h 3280"/>
                <a:gd name="T70" fmla="*/ 324457 w 3235"/>
                <a:gd name="T71" fmla="*/ 1458431 h 3280"/>
                <a:gd name="T72" fmla="*/ 324457 w 3235"/>
                <a:gd name="T73" fmla="*/ 936426 h 3280"/>
                <a:gd name="T74" fmla="*/ 682403 w 3235"/>
                <a:gd name="T75" fmla="*/ 936426 h 3280"/>
                <a:gd name="T76" fmla="*/ 682403 w 3235"/>
                <a:gd name="T77" fmla="*/ 393013 h 3280"/>
                <a:gd name="T78" fmla="*/ 270106 w 3235"/>
                <a:gd name="T79" fmla="*/ 360079 h 3280"/>
                <a:gd name="T80" fmla="*/ 324457 w 3235"/>
                <a:gd name="T81" fmla="*/ 413872 h 3280"/>
                <a:gd name="T82" fmla="*/ 324457 w 3235"/>
                <a:gd name="T83" fmla="*/ 936426 h 3280"/>
                <a:gd name="T84" fmla="*/ 216305 w 3235"/>
                <a:gd name="T85" fmla="*/ 936426 h 3280"/>
                <a:gd name="T86" fmla="*/ 216305 w 3235"/>
                <a:gd name="T87" fmla="*/ 413872 h 3280"/>
                <a:gd name="T88" fmla="*/ 270106 w 3235"/>
                <a:gd name="T89" fmla="*/ 360079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35" h="3280">
                  <a:moveTo>
                    <a:pt x="2966" y="1719"/>
                  </a:moveTo>
                  <a:cubicBezTo>
                    <a:pt x="1621" y="3064"/>
                    <a:pt x="1621" y="3064"/>
                    <a:pt x="1621" y="3064"/>
                  </a:cubicBezTo>
                  <a:cubicBezTo>
                    <a:pt x="1530" y="3155"/>
                    <a:pt x="1420" y="3214"/>
                    <a:pt x="1303" y="3244"/>
                  </a:cubicBezTo>
                  <a:cubicBezTo>
                    <a:pt x="1359" y="3180"/>
                    <a:pt x="1404" y="3107"/>
                    <a:pt x="1438" y="3029"/>
                  </a:cubicBezTo>
                  <a:cubicBezTo>
                    <a:pt x="1476" y="3007"/>
                    <a:pt x="1512" y="2981"/>
                    <a:pt x="1544" y="2949"/>
                  </a:cubicBezTo>
                  <a:cubicBezTo>
                    <a:pt x="2244" y="2249"/>
                    <a:pt x="2244" y="2249"/>
                    <a:pt x="2244" y="2249"/>
                  </a:cubicBezTo>
                  <a:cubicBezTo>
                    <a:pt x="1783" y="1788"/>
                    <a:pt x="1783" y="1788"/>
                    <a:pt x="1783" y="1788"/>
                  </a:cubicBezTo>
                  <a:cubicBezTo>
                    <a:pt x="2456" y="1116"/>
                    <a:pt x="2456" y="1116"/>
                    <a:pt x="2456" y="1116"/>
                  </a:cubicBezTo>
                  <a:cubicBezTo>
                    <a:pt x="2494" y="1078"/>
                    <a:pt x="2494" y="1015"/>
                    <a:pt x="2456" y="977"/>
                  </a:cubicBezTo>
                  <a:cubicBezTo>
                    <a:pt x="2417" y="938"/>
                    <a:pt x="2355" y="938"/>
                    <a:pt x="2316" y="977"/>
                  </a:cubicBezTo>
                  <a:cubicBezTo>
                    <a:pt x="1644" y="1649"/>
                    <a:pt x="1644" y="1649"/>
                    <a:pt x="1644" y="1649"/>
                  </a:cubicBezTo>
                  <a:cubicBezTo>
                    <a:pt x="1509" y="1514"/>
                    <a:pt x="1509" y="1514"/>
                    <a:pt x="1509" y="1514"/>
                  </a:cubicBezTo>
                  <a:cubicBezTo>
                    <a:pt x="1509" y="1228"/>
                    <a:pt x="1509" y="1228"/>
                    <a:pt x="1509" y="1228"/>
                  </a:cubicBezTo>
                  <a:cubicBezTo>
                    <a:pt x="1992" y="745"/>
                    <a:pt x="1992" y="745"/>
                    <a:pt x="1992" y="745"/>
                  </a:cubicBezTo>
                  <a:cubicBezTo>
                    <a:pt x="2261" y="476"/>
                    <a:pt x="2697" y="476"/>
                    <a:pt x="2966" y="745"/>
                  </a:cubicBezTo>
                  <a:cubicBezTo>
                    <a:pt x="3235" y="1014"/>
                    <a:pt x="3235" y="1450"/>
                    <a:pt x="2966" y="1719"/>
                  </a:cubicBezTo>
                  <a:close/>
                  <a:moveTo>
                    <a:pt x="1509" y="2063"/>
                  </a:moveTo>
                  <a:cubicBezTo>
                    <a:pt x="1509" y="1784"/>
                    <a:pt x="1509" y="1784"/>
                    <a:pt x="1509" y="1784"/>
                  </a:cubicBezTo>
                  <a:cubicBezTo>
                    <a:pt x="1644" y="1649"/>
                    <a:pt x="1644" y="1649"/>
                    <a:pt x="1644" y="1649"/>
                  </a:cubicBezTo>
                  <a:cubicBezTo>
                    <a:pt x="1783" y="1788"/>
                    <a:pt x="1783" y="1788"/>
                    <a:pt x="1783" y="1788"/>
                  </a:cubicBezTo>
                  <a:lnTo>
                    <a:pt x="1509" y="2063"/>
                  </a:lnTo>
                  <a:close/>
                  <a:moveTo>
                    <a:pt x="689" y="3280"/>
                  </a:moveTo>
                  <a:cubicBezTo>
                    <a:pt x="309" y="3280"/>
                    <a:pt x="0" y="2971"/>
                    <a:pt x="0" y="2591"/>
                  </a:cubicBezTo>
                  <a:cubicBezTo>
                    <a:pt x="0" y="689"/>
                    <a:pt x="0" y="689"/>
                    <a:pt x="0" y="689"/>
                  </a:cubicBezTo>
                  <a:cubicBezTo>
                    <a:pt x="0" y="308"/>
                    <a:pt x="309" y="0"/>
                    <a:pt x="689" y="0"/>
                  </a:cubicBezTo>
                  <a:cubicBezTo>
                    <a:pt x="1069" y="0"/>
                    <a:pt x="1378" y="308"/>
                    <a:pt x="1378" y="689"/>
                  </a:cubicBezTo>
                  <a:cubicBezTo>
                    <a:pt x="1378" y="2591"/>
                    <a:pt x="1378" y="2591"/>
                    <a:pt x="1378" y="2591"/>
                  </a:cubicBezTo>
                  <a:cubicBezTo>
                    <a:pt x="1378" y="2971"/>
                    <a:pt x="1069" y="3280"/>
                    <a:pt x="689" y="3280"/>
                  </a:cubicBezTo>
                  <a:close/>
                  <a:moveTo>
                    <a:pt x="1243" y="716"/>
                  </a:moveTo>
                  <a:cubicBezTo>
                    <a:pt x="1243" y="416"/>
                    <a:pt x="989" y="173"/>
                    <a:pt x="689" y="173"/>
                  </a:cubicBezTo>
                  <a:cubicBezTo>
                    <a:pt x="389" y="173"/>
                    <a:pt x="130" y="416"/>
                    <a:pt x="130" y="716"/>
                  </a:cubicBezTo>
                  <a:cubicBezTo>
                    <a:pt x="130" y="1706"/>
                    <a:pt x="130" y="1706"/>
                    <a:pt x="130" y="1706"/>
                  </a:cubicBezTo>
                  <a:cubicBezTo>
                    <a:pt x="394" y="1706"/>
                    <a:pt x="394" y="1706"/>
                    <a:pt x="394" y="1706"/>
                  </a:cubicBezTo>
                  <a:cubicBezTo>
                    <a:pt x="394" y="2657"/>
                    <a:pt x="394" y="2657"/>
                    <a:pt x="394" y="2657"/>
                  </a:cubicBezTo>
                  <a:cubicBezTo>
                    <a:pt x="394" y="2711"/>
                    <a:pt x="438" y="2755"/>
                    <a:pt x="492" y="2755"/>
                  </a:cubicBezTo>
                  <a:cubicBezTo>
                    <a:pt x="547" y="2755"/>
                    <a:pt x="591" y="2711"/>
                    <a:pt x="591" y="2657"/>
                  </a:cubicBezTo>
                  <a:cubicBezTo>
                    <a:pt x="591" y="1706"/>
                    <a:pt x="591" y="1706"/>
                    <a:pt x="591" y="1706"/>
                  </a:cubicBezTo>
                  <a:cubicBezTo>
                    <a:pt x="1243" y="1706"/>
                    <a:pt x="1243" y="1706"/>
                    <a:pt x="1243" y="1706"/>
                  </a:cubicBezTo>
                  <a:lnTo>
                    <a:pt x="1243" y="716"/>
                  </a:lnTo>
                  <a:close/>
                  <a:moveTo>
                    <a:pt x="492" y="656"/>
                  </a:moveTo>
                  <a:cubicBezTo>
                    <a:pt x="547" y="656"/>
                    <a:pt x="591" y="700"/>
                    <a:pt x="591" y="754"/>
                  </a:cubicBezTo>
                  <a:cubicBezTo>
                    <a:pt x="591" y="1706"/>
                    <a:pt x="591" y="1706"/>
                    <a:pt x="591" y="1706"/>
                  </a:cubicBezTo>
                  <a:cubicBezTo>
                    <a:pt x="394" y="1706"/>
                    <a:pt x="394" y="1706"/>
                    <a:pt x="394" y="1706"/>
                  </a:cubicBezTo>
                  <a:cubicBezTo>
                    <a:pt x="394" y="754"/>
                    <a:pt x="394" y="754"/>
                    <a:pt x="394" y="754"/>
                  </a:cubicBezTo>
                  <a:cubicBezTo>
                    <a:pt x="394" y="700"/>
                    <a:pt x="438" y="656"/>
                    <a:pt x="492" y="65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3" name="KSO_Shape"/>
            <p:cNvSpPr>
              <a:spLocks noChangeArrowheads="1"/>
            </p:cNvSpPr>
            <p:nvPr/>
          </p:nvSpPr>
          <p:spPr bwMode="auto">
            <a:xfrm>
              <a:off x="5455950" y="4689330"/>
              <a:ext cx="306888" cy="348077"/>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out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References </a:t>
            </a:r>
            <a:endParaRPr lang="en-US"/>
          </a:p>
        </p:txBody>
      </p:sp>
      <p:sp>
        <p:nvSpPr>
          <p:cNvPr id="3" name="Content Placeholder 2"/>
          <p:cNvSpPr>
            <a:spLocks noGrp="1"/>
          </p:cNvSpPr>
          <p:nvPr>
            <p:ph idx="1"/>
          </p:nvPr>
        </p:nvSpPr>
        <p:spPr/>
        <p:txBody>
          <a:bodyPr>
            <a:normAutofit fontScale="90000" lnSpcReduction="20000"/>
          </a:bodyPr>
          <a:p>
            <a:r>
              <a:rPr lang="en-US" dirty="0">
                <a:solidFill>
                  <a:schemeClr val="tx1"/>
                </a:solidFill>
                <a:ea typeface="+mn-lt"/>
                <a:cs typeface="+mn-lt"/>
                <a:sym typeface="+mn-ea"/>
                <a:hlinkClick r:id="rId1" action="ppaction://hlinkfile"/>
              </a:rPr>
              <a:t>[1] Archana P., </a:t>
            </a:r>
            <a:r>
              <a:rPr lang="en-US" dirty="0" err="1">
                <a:solidFill>
                  <a:schemeClr val="tx1"/>
                </a:solidFill>
                <a:ea typeface="+mn-lt"/>
                <a:cs typeface="+mn-lt"/>
                <a:sym typeface="+mn-ea"/>
                <a:hlinkClick r:id="rId1" action="ppaction://hlinkfile"/>
              </a:rPr>
              <a:t>Divyabharathi,P</a:t>
            </a:r>
            <a:r>
              <a:rPr lang="en-US" dirty="0">
                <a:solidFill>
                  <a:schemeClr val="tx1"/>
                </a:solidFill>
                <a:ea typeface="+mn-lt"/>
                <a:cs typeface="+mn-lt"/>
                <a:sym typeface="+mn-ea"/>
                <a:hlinkClick r:id="rId1" action="ppaction://hlinkfile"/>
              </a:rPr>
              <a:t>., Camry Joshya, Y., </a:t>
            </a:r>
            <a:r>
              <a:rPr lang="en-US" dirty="0" err="1">
                <a:solidFill>
                  <a:schemeClr val="tx1"/>
                </a:solidFill>
                <a:ea typeface="+mn-lt"/>
                <a:cs typeface="+mn-lt"/>
                <a:sym typeface="+mn-ea"/>
                <a:hlinkClick r:id="rId1" action="ppaction://hlinkfile"/>
              </a:rPr>
              <a:t>Sudha.V</a:t>
            </a:r>
            <a:r>
              <a:rPr lang="en-US" dirty="0">
                <a:solidFill>
                  <a:schemeClr val="tx1"/>
                </a:solidFill>
                <a:ea typeface="+mn-lt"/>
                <a:cs typeface="+mn-lt"/>
                <a:sym typeface="+mn-ea"/>
                <a:hlinkClick r:id="rId1" action="ppaction://hlinkfile"/>
              </a:rPr>
              <a:t> (2021). Artificial Neural Network Model for Predicting Fraudulent Attacks, Journal of Physics: Conference Series, 1979(1), 012016</a:t>
            </a:r>
            <a:endParaRPr lang="en-US" dirty="0">
              <a:solidFill>
                <a:schemeClr val="tx1"/>
              </a:solidFill>
              <a:ea typeface="+mn-lt"/>
              <a:cs typeface="+mn-lt"/>
              <a:hlinkClick r:id="rId1" action="ppaction://hlinkfile"/>
            </a:endParaRPr>
          </a:p>
          <a:p>
            <a:r>
              <a:rPr lang="en-US" dirty="0">
                <a:solidFill>
                  <a:schemeClr val="tx1"/>
                </a:solidFill>
                <a:ea typeface="+mn-lt"/>
                <a:cs typeface="+mn-lt"/>
                <a:sym typeface="+mn-ea"/>
                <a:hlinkClick r:id="rId1" action="ppaction://hlinkfile"/>
              </a:rPr>
              <a:t>[2] Y. S. Can, B. </a:t>
            </a:r>
            <a:r>
              <a:rPr lang="en-US" dirty="0" err="1">
                <a:solidFill>
                  <a:schemeClr val="tx1"/>
                </a:solidFill>
                <a:ea typeface="+mn-lt"/>
                <a:cs typeface="+mn-lt"/>
                <a:sym typeface="+mn-ea"/>
                <a:hlinkClick r:id="rId1" action="ppaction://hlinkfile"/>
              </a:rPr>
              <a:t>Arnrich</a:t>
            </a:r>
            <a:r>
              <a:rPr lang="en-US" dirty="0">
                <a:solidFill>
                  <a:schemeClr val="tx1"/>
                </a:solidFill>
                <a:ea typeface="+mn-lt"/>
                <a:cs typeface="+mn-lt"/>
                <a:sym typeface="+mn-ea"/>
                <a:hlinkClick r:id="rId1" action="ppaction://hlinkfile"/>
              </a:rPr>
              <a:t>, and C. Ersoy (2019). Stress detection in daily life scenarios using smart phones and wearable sensors: </a:t>
            </a:r>
            <a:endParaRPr lang="en-US" dirty="0">
              <a:solidFill>
                <a:schemeClr val="tx1"/>
              </a:solidFill>
              <a:ea typeface="+mn-lt"/>
              <a:cs typeface="+mn-lt"/>
              <a:hlinkClick r:id="rId1" action="ppaction://hlinkfile"/>
            </a:endParaRPr>
          </a:p>
          <a:p>
            <a:r>
              <a:rPr lang="en-US" dirty="0">
                <a:solidFill>
                  <a:schemeClr val="tx1"/>
                </a:solidFill>
                <a:sym typeface="+mn-ea"/>
                <a:hlinkClick r:id="rId1" action="ppaction://hlinkfile"/>
              </a:rPr>
              <a:t>[3] Stress detection using deep neural networks </a:t>
            </a:r>
            <a:r>
              <a:rPr lang="en-US" dirty="0">
                <a:solidFill>
                  <a:schemeClr val="tx1"/>
                </a:solidFill>
                <a:ea typeface="+mn-lt"/>
                <a:cs typeface="+mn-lt"/>
                <a:sym typeface="+mn-ea"/>
                <a:hlinkClick r:id="rId1" action="ppaction://hlinkfile"/>
              </a:rPr>
              <a:t>Russell Li &amp; </a:t>
            </a:r>
            <a:r>
              <a:rPr lang="en-US" dirty="0" err="1">
                <a:solidFill>
                  <a:schemeClr val="tx1"/>
                </a:solidFill>
                <a:ea typeface="+mn-lt"/>
                <a:cs typeface="+mn-lt"/>
                <a:sym typeface="+mn-ea"/>
                <a:hlinkClick r:id="rId1" action="ppaction://hlinkfile"/>
              </a:rPr>
              <a:t>Zhandong</a:t>
            </a:r>
            <a:r>
              <a:rPr lang="en-US" dirty="0">
                <a:solidFill>
                  <a:schemeClr val="tx1"/>
                </a:solidFill>
                <a:ea typeface="+mn-lt"/>
                <a:cs typeface="+mn-lt"/>
                <a:sym typeface="+mn-ea"/>
                <a:hlinkClick r:id="rId1" action="ppaction://hlinkfile"/>
              </a:rPr>
              <a:t> Liu  </a:t>
            </a:r>
            <a:r>
              <a:rPr lang="en-US" i="1" dirty="0">
                <a:solidFill>
                  <a:schemeClr val="tx1"/>
                </a:solidFill>
                <a:ea typeface="+mn-lt"/>
                <a:cs typeface="+mn-lt"/>
                <a:sym typeface="+mn-ea"/>
                <a:hlinkClick r:id="rId1" action="ppaction://hlinkfile"/>
              </a:rPr>
              <a:t>BMC Medical Informatics and Decision Making</a:t>
            </a:r>
            <a:endParaRPr lang="en-US" dirty="0">
              <a:solidFill>
                <a:schemeClr val="tx1"/>
              </a:solidFill>
              <a:ea typeface="Calibri" panose="020F0502020204030204"/>
              <a:cs typeface="Calibri" panose="020F0502020204030204"/>
              <a:hlinkClick r:id="rId1" action="ppaction://hlinkfile"/>
            </a:endParaRPr>
          </a:p>
          <a:p>
            <a:r>
              <a:rPr lang="en-US" dirty="0">
                <a:solidFill>
                  <a:schemeClr val="tx1"/>
                </a:solidFill>
                <a:sym typeface="+mn-ea"/>
                <a:hlinkClick r:id="rId1" action="ppaction://hlinkfile"/>
              </a:rPr>
              <a:t>[4] Stress detection using natural language processing and machine learning</a:t>
            </a:r>
            <a:br>
              <a:rPr lang="en-US" dirty="0">
                <a:solidFill>
                  <a:schemeClr val="tx1"/>
                </a:solidFill>
                <a:sym typeface="+mn-ea"/>
                <a:hlinkClick r:id="rId1" action="ppaction://hlinkfile"/>
              </a:rPr>
            </a:br>
            <a:r>
              <a:rPr lang="en-US" dirty="0">
                <a:solidFill>
                  <a:schemeClr val="tx1"/>
                </a:solidFill>
                <a:sym typeface="+mn-ea"/>
                <a:hlinkClick r:id="rId1" action="ppaction://hlinkfile"/>
              </a:rPr>
              <a:t>over social interactions Tanya Nijhawan, Girija </a:t>
            </a:r>
            <a:r>
              <a:rPr lang="en-US" dirty="0" err="1">
                <a:solidFill>
                  <a:schemeClr val="tx1"/>
                </a:solidFill>
                <a:sym typeface="+mn-ea"/>
                <a:hlinkClick r:id="rId1" action="ppaction://hlinkfile"/>
              </a:rPr>
              <a:t>Attigeri</a:t>
            </a:r>
            <a:r>
              <a:rPr lang="en-US" dirty="0">
                <a:solidFill>
                  <a:schemeClr val="tx1"/>
                </a:solidFill>
                <a:sym typeface="+mn-ea"/>
                <a:hlinkClick r:id="rId1" action="ppaction://hlinkfile"/>
              </a:rPr>
              <a:t> &amp; </a:t>
            </a:r>
            <a:r>
              <a:rPr lang="en-US" dirty="0" err="1">
                <a:solidFill>
                  <a:schemeClr val="tx1"/>
                </a:solidFill>
                <a:sym typeface="+mn-ea"/>
                <a:hlinkClick r:id="rId1" action="ppaction://hlinkfile"/>
              </a:rPr>
              <a:t>T.Ananthakrishna</a:t>
            </a:r>
            <a:r>
              <a:rPr lang="en-US" dirty="0">
                <a:solidFill>
                  <a:schemeClr val="tx1"/>
                </a:solidFill>
                <a:sym typeface="+mn-ea"/>
                <a:hlinkClick r:id="rId1" action="ppaction://hlinkfile"/>
              </a:rPr>
              <a:t> Journal of Big Data volume 9, Article number: 33 (2022) Cite this article</a:t>
            </a:r>
            <a:endParaRPr lang="en-US" dirty="0">
              <a:solidFill>
                <a:schemeClr val="tx1"/>
              </a:solidFill>
              <a:cs typeface="Calibri" panose="020F0502020204030204"/>
              <a:hlinkClick r:id="rId1" action="ppaction://hlinkfile"/>
            </a:endParaRPr>
          </a:p>
          <a:p>
            <a:r>
              <a:rPr lang="en-US" dirty="0">
                <a:solidFill>
                  <a:schemeClr val="tx1"/>
                </a:solidFill>
                <a:ea typeface="+mn-lt"/>
                <a:cs typeface="+mn-lt"/>
                <a:sym typeface="+mn-ea"/>
                <a:hlinkClick r:id="rId1" action="ppaction://hlinkfile"/>
              </a:rPr>
              <a:t>[5] Stress detection using deep neural networks Russell Li1 and </a:t>
            </a:r>
            <a:r>
              <a:rPr lang="en-US" dirty="0" err="1">
                <a:solidFill>
                  <a:schemeClr val="tx1"/>
                </a:solidFill>
                <a:ea typeface="+mn-lt"/>
                <a:cs typeface="+mn-lt"/>
                <a:sym typeface="+mn-ea"/>
                <a:hlinkClick r:id="rId1" action="ppaction://hlinkfile"/>
              </a:rPr>
              <a:t>Zhandong</a:t>
            </a:r>
            <a:r>
              <a:rPr lang="en-US" dirty="0">
                <a:solidFill>
                  <a:schemeClr val="tx1"/>
                </a:solidFill>
                <a:ea typeface="+mn-lt"/>
                <a:cs typeface="+mn-lt"/>
                <a:sym typeface="+mn-ea"/>
                <a:hlinkClick r:id="rId1" action="ppaction://hlinkfile"/>
              </a:rPr>
              <a:t> Liu2,3*</a:t>
            </a:r>
            <a:endParaRPr lang="en-US" dirty="0">
              <a:solidFill>
                <a:schemeClr val="tx1"/>
              </a:solidFill>
              <a:cs typeface="Calibri" panose="020F0502020204030204"/>
              <a:hlinkClick r:id="rId1" action="ppaction://hlinkfile"/>
            </a:endParaRPr>
          </a:p>
          <a:p>
            <a:endParaRPr lang="en-US" dirty="0">
              <a:solidFill>
                <a:schemeClr val="tx1"/>
              </a:solidFill>
              <a:cs typeface="Calibri" panose="020F0502020204030204"/>
            </a:endParaRPr>
          </a:p>
        </p:txBody>
      </p:sp>
      <p:sp>
        <p:nvSpPr>
          <p:cNvPr id="10" name="菱形 1"/>
          <p:cNvSpPr/>
          <p:nvPr/>
        </p:nvSpPr>
        <p:spPr>
          <a:xfrm>
            <a:off x="164075" y="47267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2"/>
          <p:cNvSpPr/>
          <p:nvPr/>
        </p:nvSpPr>
        <p:spPr>
          <a:xfrm>
            <a:off x="305784" y="4733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0505" y="0"/>
            <a:ext cx="304419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8" name="矩形 7"/>
          <p:cNvSpPr/>
          <p:nvPr/>
        </p:nvSpPr>
        <p:spPr>
          <a:xfrm>
            <a:off x="2060813" y="1460310"/>
            <a:ext cx="3589360" cy="41079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9" name="矩形 8"/>
          <p:cNvSpPr/>
          <p:nvPr/>
        </p:nvSpPr>
        <p:spPr>
          <a:xfrm>
            <a:off x="5650173" y="1647967"/>
            <a:ext cx="4094328" cy="128289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rgbClr val="E915BC"/>
              </a:solidFill>
              <a:sym typeface="+mn-ea"/>
            </a:endParaRPr>
          </a:p>
          <a:p>
            <a:pPr algn="ctr"/>
            <a:r>
              <a:rPr lang="en-US" sz="3600" b="1" dirty="0">
                <a:solidFill>
                  <a:schemeClr val="tx1"/>
                </a:solidFill>
                <a:latin typeface="Calibri" panose="020F0502020204030204" pitchFamily="34" charset="0"/>
                <a:cs typeface="Calibri" panose="020F0502020204030204" pitchFamily="34" charset="0"/>
                <a:sym typeface="+mn-ea"/>
              </a:rPr>
              <a:t>20MIA1117</a:t>
            </a:r>
            <a:endParaRPr lang="en-US" sz="3600" b="1" dirty="0">
              <a:solidFill>
                <a:schemeClr val="tx1"/>
              </a:solidFill>
              <a:latin typeface="Calibri" panose="020F0502020204030204" pitchFamily="34" charset="0"/>
              <a:cs typeface="Calibri" panose="020F0502020204030204" pitchFamily="34" charset="0"/>
              <a:sym typeface="+mn-ea"/>
            </a:endParaRPr>
          </a:p>
          <a:p>
            <a:pPr algn="ctr"/>
            <a:r>
              <a:rPr lang="en-US" sz="3600" b="1" dirty="0">
                <a:solidFill>
                  <a:schemeClr val="tx1"/>
                </a:solidFill>
                <a:latin typeface="Calibri" panose="020F0502020204030204" pitchFamily="34" charset="0"/>
                <a:cs typeface="Calibri" panose="020F0502020204030204" pitchFamily="34" charset="0"/>
                <a:sym typeface="+mn-ea"/>
              </a:rPr>
              <a:t>PILLARAM MANOJ</a:t>
            </a:r>
            <a:endParaRPr lang="en-US" sz="3600" b="1" dirty="0">
              <a:solidFill>
                <a:schemeClr val="tx1"/>
              </a:solidFill>
              <a:latin typeface="Calibri" panose="020F0502020204030204" pitchFamily="34" charset="0"/>
              <a:cs typeface="Calibri" panose="020F0502020204030204" pitchFamily="34" charset="0"/>
            </a:endParaRPr>
          </a:p>
          <a:p>
            <a:pPr algn="ctr"/>
            <a:endParaRPr lang="en-US" altLang="zh-CN" sz="3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矩形 9"/>
          <p:cNvSpPr/>
          <p:nvPr/>
        </p:nvSpPr>
        <p:spPr>
          <a:xfrm>
            <a:off x="5650173" y="3872399"/>
            <a:ext cx="6338780" cy="1426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dirty="0">
                <a:solidFill>
                  <a:srgbClr val="C00000"/>
                </a:solidFill>
                <a:latin typeface="Calibri" panose="020F0502020204030204" pitchFamily="34" charset="0"/>
                <a:cs typeface="Calibri" panose="020F0502020204030204" pitchFamily="34" charset="0"/>
                <a:sym typeface="+mn-ea"/>
              </a:rPr>
              <a:t>Brain Stroke Prediction</a:t>
            </a:r>
            <a:br>
              <a:rPr lang="en-IN" sz="4800" dirty="0">
                <a:sym typeface="+mn-ea"/>
              </a:rPr>
            </a:br>
            <a:endParaRPr lang="en-US" altLang="zh-CN" sz="48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矩形 10"/>
          <p:cNvSpPr/>
          <p:nvPr/>
        </p:nvSpPr>
        <p:spPr>
          <a:xfrm>
            <a:off x="5909481" y="4674357"/>
            <a:ext cx="6079472" cy="1071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1"/>
          <a:stretch>
            <a:fillRect/>
          </a:stretch>
        </p:blipFill>
        <p:spPr>
          <a:xfrm>
            <a:off x="230505" y="719455"/>
            <a:ext cx="5419725" cy="5227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animBg="1"/>
      <p:bldP spid="9" grpId="0" animBg="1"/>
      <p:bldP spid="10" grpId="0" bldLvl="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OBJECTIVE</a:t>
            </a:r>
            <a:endParaRPr lang="en-US"/>
          </a:p>
        </p:txBody>
      </p:sp>
      <p:sp>
        <p:nvSpPr>
          <p:cNvPr id="3" name="Content Placeholder 2"/>
          <p:cNvSpPr>
            <a:spLocks noGrp="1"/>
          </p:cNvSpPr>
          <p:nvPr>
            <p:ph sz="half" idx="1"/>
          </p:nvPr>
        </p:nvSpPr>
        <p:spPr/>
        <p:txBody>
          <a:bodyPr/>
          <a:p>
            <a:r>
              <a:rPr lang="en-US"/>
              <a:t>.</a:t>
            </a:r>
            <a:endParaRPr lang="en-US"/>
          </a:p>
        </p:txBody>
      </p:sp>
      <p:grpSp>
        <p:nvGrpSpPr>
          <p:cNvPr id="41" name="组合 40"/>
          <p:cNvGrpSpPr/>
          <p:nvPr/>
        </p:nvGrpSpPr>
        <p:grpSpPr>
          <a:xfrm>
            <a:off x="204469" y="969645"/>
            <a:ext cx="8204200" cy="4916170"/>
            <a:chOff x="1014912" y="1355798"/>
            <a:chExt cx="2849245" cy="4916170"/>
          </a:xfrm>
        </p:grpSpPr>
        <p:sp>
          <p:nvSpPr>
            <p:cNvPr id="42" name="矩形 41"/>
            <p:cNvSpPr/>
            <p:nvPr/>
          </p:nvSpPr>
          <p:spPr>
            <a:xfrm>
              <a:off x="1014912" y="1651073"/>
              <a:ext cx="2849245" cy="46208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3" name="KSO_Shape"/>
            <p:cNvSpPr/>
            <p:nvPr/>
          </p:nvSpPr>
          <p:spPr bwMode="auto">
            <a:xfrm>
              <a:off x="3425456" y="5381063"/>
              <a:ext cx="234467" cy="59563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44" name="文本框 43"/>
            <p:cNvSpPr txBox="1"/>
            <p:nvPr/>
          </p:nvSpPr>
          <p:spPr>
            <a:xfrm>
              <a:off x="3425420" y="1355798"/>
              <a:ext cx="316540" cy="706755"/>
            </a:xfrm>
            <a:prstGeom prst="rect">
              <a:avLst/>
            </a:prstGeom>
            <a:noFill/>
          </p:spPr>
          <p:txBody>
            <a:bodyPr wrap="square" rtlCol="0">
              <a:spAutoFit/>
            </a:bodyPr>
            <a:lstStyle/>
            <a:p>
              <a:pPr algn="ctr"/>
              <a:r>
                <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5" name="文本框 44"/>
            <p:cNvSpPr txBox="1"/>
            <p:nvPr/>
          </p:nvSpPr>
          <p:spPr>
            <a:xfrm>
              <a:off x="1157601" y="2211778"/>
              <a:ext cx="2541905" cy="3169285"/>
            </a:xfrm>
            <a:prstGeom prst="rect">
              <a:avLst/>
            </a:prstGeom>
            <a:noFill/>
          </p:spPr>
          <p:txBody>
            <a:bodyPr wrap="square" rtlCol="0">
              <a:spAutoFit/>
            </a:bodyPr>
            <a:lstStyle/>
            <a:p>
              <a:pPr algn="ctr">
                <a:lnSpc>
                  <a:spcPct val="100000"/>
                </a:lnSpc>
              </a:pPr>
              <a:r>
                <a:rPr lang="en-US" sz="2000" dirty="0">
                  <a:solidFill>
                    <a:schemeClr val="bg1"/>
                  </a:solidFill>
                  <a:latin typeface="Calibri" panose="020F0502020204030204" pitchFamily="34" charset="0"/>
                  <a:cs typeface="Calibri" panose="020F0502020204030204" pitchFamily="34" charset="0"/>
                  <a:sym typeface="+mn-ea"/>
                </a:rPr>
                <a:t>I </a:t>
              </a:r>
              <a:r>
                <a:rPr lang="en-US" sz="2000" dirty="0" err="1">
                  <a:solidFill>
                    <a:schemeClr val="bg1"/>
                  </a:solidFill>
                  <a:latin typeface="Calibri" panose="020F0502020204030204" pitchFamily="34" charset="0"/>
                  <a:cs typeface="Calibri" panose="020F0502020204030204" pitchFamily="34" charset="0"/>
                  <a:sym typeface="+mn-ea"/>
                </a:rPr>
                <a:t>choosed</a:t>
              </a:r>
              <a:r>
                <a:rPr lang="en-US" sz="2000" dirty="0">
                  <a:solidFill>
                    <a:schemeClr val="bg1"/>
                  </a:solidFill>
                  <a:latin typeface="Calibri" panose="020F0502020204030204" pitchFamily="34" charset="0"/>
                  <a:cs typeface="Calibri" panose="020F0502020204030204" pitchFamily="34" charset="0"/>
                  <a:sym typeface="+mn-ea"/>
                </a:rPr>
                <a:t> this topic </a:t>
              </a:r>
              <a:r>
                <a:rPr lang="en-US" sz="2000" dirty="0" err="1">
                  <a:solidFill>
                    <a:schemeClr val="bg1"/>
                  </a:solidFill>
                  <a:latin typeface="Calibri" panose="020F0502020204030204" pitchFamily="34" charset="0"/>
                  <a:cs typeface="Calibri" panose="020F0502020204030204" pitchFamily="34" charset="0"/>
                  <a:sym typeface="+mn-ea"/>
                </a:rPr>
                <a:t>because,Medicine</a:t>
              </a:r>
              <a:r>
                <a:rPr lang="en-US" sz="2000" dirty="0">
                  <a:solidFill>
                    <a:schemeClr val="bg1"/>
                  </a:solidFill>
                  <a:latin typeface="Calibri" panose="020F0502020204030204" pitchFamily="34" charset="0"/>
                  <a:cs typeface="Calibri" panose="020F0502020204030204" pitchFamily="34" charset="0"/>
                  <a:sym typeface="+mn-ea"/>
                </a:rPr>
                <a:t> is one of the most benefited fields and data-driven decisions are becoming increasingly trusted due to their efficiency and accuracy, where medical staff decisions are critical for patients. Brain Stroke is the second leading cause of death worldwide and it is possible to create a model to predict its outcome based on past data and known occurrences. Many of the   </a:t>
              </a:r>
              <a:endParaRPr lang="en-US" sz="2000" dirty="0">
                <a:solidFill>
                  <a:schemeClr val="bg1"/>
                </a:solidFill>
                <a:latin typeface="Calibri" panose="020F0502020204030204" pitchFamily="34" charset="0"/>
                <a:cs typeface="Calibri" panose="020F0502020204030204" pitchFamily="34" charset="0"/>
                <a:sym typeface="+mn-ea"/>
              </a:endParaRPr>
            </a:p>
            <a:p>
              <a:pPr algn="ctr">
                <a:lnSpc>
                  <a:spcPct val="100000"/>
                </a:lnSpc>
              </a:pPr>
              <a:r>
                <a:rPr lang="en-US" sz="2000" dirty="0">
                  <a:solidFill>
                    <a:schemeClr val="bg1"/>
                  </a:solidFill>
                  <a:latin typeface="Calibri" panose="020F0502020204030204" pitchFamily="34" charset="0"/>
                  <a:cs typeface="Calibri" panose="020F0502020204030204" pitchFamily="34" charset="0"/>
                  <a:sym typeface="+mn-ea"/>
                </a:rPr>
                <a:t>  risk indicators for stroke can be controlled, making stroke prediction </a:t>
              </a:r>
              <a:endParaRPr lang="en-US" sz="2000" dirty="0">
                <a:solidFill>
                  <a:schemeClr val="bg1"/>
                </a:solidFill>
                <a:latin typeface="Calibri" panose="020F0502020204030204" pitchFamily="34" charset="0"/>
                <a:cs typeface="Calibri" panose="020F0502020204030204" pitchFamily="34" charset="0"/>
                <a:sym typeface="+mn-ea"/>
              </a:endParaRPr>
            </a:p>
            <a:p>
              <a:pPr algn="ctr">
                <a:lnSpc>
                  <a:spcPct val="100000"/>
                </a:lnSpc>
              </a:pPr>
              <a:r>
                <a:rPr lang="en-US" sz="2000" dirty="0">
                  <a:solidFill>
                    <a:schemeClr val="bg1"/>
                  </a:solidFill>
                  <a:latin typeface="Calibri" panose="020F0502020204030204" pitchFamily="34" charset="0"/>
                  <a:cs typeface="Calibri" panose="020F0502020204030204" pitchFamily="34" charset="0"/>
                  <a:sym typeface="+mn-ea"/>
                </a:rPr>
                <a:t> very promising in terms of reducing the likelihood of suffering from </a:t>
              </a:r>
              <a:endParaRPr lang="en-US" sz="2000" dirty="0">
                <a:solidFill>
                  <a:schemeClr val="bg1"/>
                </a:solidFill>
                <a:latin typeface="Calibri" panose="020F0502020204030204" pitchFamily="34" charset="0"/>
                <a:cs typeface="Calibri" panose="020F0502020204030204" pitchFamily="34" charset="0"/>
                <a:sym typeface="+mn-ea"/>
              </a:endParaRPr>
            </a:p>
            <a:p>
              <a:pPr algn="ctr">
                <a:lnSpc>
                  <a:spcPct val="100000"/>
                </a:lnSpc>
              </a:pPr>
              <a:r>
                <a:rPr lang="en-US" sz="2000" dirty="0">
                  <a:solidFill>
                    <a:schemeClr val="bg1"/>
                  </a:solidFill>
                  <a:latin typeface="Calibri" panose="020F0502020204030204" pitchFamily="34" charset="0"/>
                  <a:cs typeface="Calibri" panose="020F0502020204030204" pitchFamily="34" charset="0"/>
                  <a:sym typeface="+mn-ea"/>
                </a:rPr>
                <a:t>  it by taking the necessary actions and treating people early enough.</a:t>
              </a:r>
              <a:endParaRPr lang="en-IN" sz="2000" dirty="0">
                <a:solidFill>
                  <a:schemeClr val="bg1"/>
                </a:solidFill>
                <a:latin typeface="Calibri" panose="020F0502020204030204" pitchFamily="34" charset="0"/>
                <a:cs typeface="Calibri" panose="020F0502020204030204" pitchFamily="34" charset="0"/>
              </a:endParaRPr>
            </a:p>
            <a:p>
              <a:pPr algn="ctr">
                <a:lnSpc>
                  <a:spcPct val="100000"/>
                </a:lnSpc>
              </a:pPr>
              <a:endParaRPr lang="en-IN" alt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7"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p:cNvPicPr>
            <a:picLocks noChangeAspect="1"/>
          </p:cNvPicPr>
          <p:nvPr>
            <p:ph sz="half" idx="2"/>
          </p:nvPr>
        </p:nvPicPr>
        <p:blipFill>
          <a:blip r:embed="rId1"/>
          <a:srcRect l="-1089" t="-8599" r="1089" b="8599"/>
          <a:stretch>
            <a:fillRect/>
          </a:stretch>
        </p:blipFill>
        <p:spPr>
          <a:xfrm>
            <a:off x="8460740" y="-297180"/>
            <a:ext cx="3731260" cy="3064510"/>
          </a:xfrm>
          <a:prstGeom prst="cloud">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nvGrpSpPr>
          <p:cNvPr id="41" name="组合 40"/>
          <p:cNvGrpSpPr/>
          <p:nvPr/>
        </p:nvGrpSpPr>
        <p:grpSpPr>
          <a:xfrm>
            <a:off x="748665" y="1102995"/>
            <a:ext cx="3153410" cy="5209540"/>
            <a:chOff x="1052623" y="1103068"/>
            <a:chExt cx="2849245" cy="5209540"/>
          </a:xfrm>
        </p:grpSpPr>
        <p:sp>
          <p:nvSpPr>
            <p:cNvPr id="42" name="矩形 41"/>
            <p:cNvSpPr/>
            <p:nvPr/>
          </p:nvSpPr>
          <p:spPr>
            <a:xfrm>
              <a:off x="1052623" y="1103068"/>
              <a:ext cx="2849245" cy="52095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3" name="KSO_Shape"/>
            <p:cNvSpPr/>
            <p:nvPr/>
          </p:nvSpPr>
          <p:spPr bwMode="auto">
            <a:xfrm>
              <a:off x="2147247" y="1334115"/>
              <a:ext cx="661877" cy="616649"/>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44" name="文本框 43"/>
            <p:cNvSpPr txBox="1"/>
            <p:nvPr/>
          </p:nvSpPr>
          <p:spPr>
            <a:xfrm>
              <a:off x="1200674" y="1355598"/>
              <a:ext cx="2541376" cy="706755"/>
            </a:xfrm>
            <a:prstGeom prst="rect">
              <a:avLst/>
            </a:prstGeom>
            <a:noFill/>
          </p:spPr>
          <p:txBody>
            <a:bodyPr wrap="square" rtlCol="0">
              <a:spAutoFit/>
            </a:bodyPr>
            <a:lstStyle/>
            <a:p>
              <a:pPr algn="ctr"/>
              <a:r>
                <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5" name="文本框 44"/>
            <p:cNvSpPr txBox="1"/>
            <p:nvPr/>
          </p:nvSpPr>
          <p:spPr>
            <a:xfrm>
              <a:off x="1199943" y="1952063"/>
              <a:ext cx="2541905" cy="4184650"/>
            </a:xfrm>
            <a:prstGeom prst="rect">
              <a:avLst/>
            </a:prstGeom>
            <a:noFill/>
          </p:spPr>
          <p:txBody>
            <a:bodyPr wrap="square" rtlCol="0">
              <a:spAutoFit/>
            </a:bodyPr>
            <a:lstStyle/>
            <a:p>
              <a:pPr algn="ctr">
                <a:lnSpc>
                  <a:spcPct val="100000"/>
                </a:lnSpc>
              </a:pPr>
              <a:r>
                <a:rPr lang="en-IN" sz="1400" dirty="0">
                  <a:solidFill>
                    <a:schemeClr val="bg1"/>
                  </a:solidFill>
                  <a:latin typeface="Calibri" panose="020F0502020204030204" pitchFamily="34" charset="0"/>
                  <a:cs typeface="Calibri" panose="020F0502020204030204" pitchFamily="34" charset="0"/>
                  <a:sym typeface="+mn-ea"/>
                </a:rPr>
                <a:t>A brain stroke is a blood clot or bleed in the brain that can result in permanent damage to mobility, cognition, vision or communication. Brain Stroke is a medical emergency that can result in long-term neurological damage, complications and in some cases, it leads to the </a:t>
              </a:r>
              <a:r>
                <a:rPr lang="en-IN" sz="1400" dirty="0" err="1">
                  <a:solidFill>
                    <a:schemeClr val="bg1"/>
                  </a:solidFill>
                  <a:latin typeface="Calibri" panose="020F0502020204030204" pitchFamily="34" charset="0"/>
                  <a:cs typeface="Calibri" panose="020F0502020204030204" pitchFamily="34" charset="0"/>
                  <a:sym typeface="+mn-ea"/>
                </a:rPr>
                <a:t>death.A</a:t>
              </a:r>
              <a:r>
                <a:rPr lang="en-IN" sz="1400" dirty="0">
                  <a:solidFill>
                    <a:schemeClr val="bg1"/>
                  </a:solidFill>
                  <a:latin typeface="Calibri" panose="020F0502020204030204" pitchFamily="34" charset="0"/>
                  <a:cs typeface="Calibri" panose="020F0502020204030204" pitchFamily="34" charset="0"/>
                  <a:sym typeface="+mn-ea"/>
                </a:rPr>
                <a:t> brain stroke is also known as a cerebrovascular accident or CVA, it occurs when part of the brain loses blood supply and the part of the body controlled by the blood-deprived brain cells stops working. This blood supply loss can be ischemic (lack of blood flow) or haemorrhagic (bleeding into brain tissue). </a:t>
              </a:r>
              <a:endParaRPr lang="en-IN" sz="1400" dirty="0">
                <a:solidFill>
                  <a:schemeClr val="bg1"/>
                </a:solidFill>
                <a:latin typeface="Calibri" panose="020F0502020204030204" pitchFamily="34" charset="0"/>
                <a:cs typeface="Calibri" panose="020F0502020204030204" pitchFamily="34" charset="0"/>
              </a:endParaRPr>
            </a:p>
            <a:p>
              <a:pPr algn="ctr">
                <a:lnSpc>
                  <a:spcPct val="100000"/>
                </a:lnSpc>
              </a:pPr>
              <a:endParaRPr lang="en-IN" alt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46" name="组合 45"/>
          <p:cNvGrpSpPr/>
          <p:nvPr/>
        </p:nvGrpSpPr>
        <p:grpSpPr>
          <a:xfrm>
            <a:off x="8289925" y="1102995"/>
            <a:ext cx="2849245" cy="5210175"/>
            <a:chOff x="8289851" y="1868243"/>
            <a:chExt cx="2849526" cy="4709000"/>
          </a:xfrm>
        </p:grpSpPr>
        <p:sp>
          <p:nvSpPr>
            <p:cNvPr id="47" name="矩形 46"/>
            <p:cNvSpPr/>
            <p:nvPr/>
          </p:nvSpPr>
          <p:spPr>
            <a:xfrm>
              <a:off x="8289851" y="1868243"/>
              <a:ext cx="2849526" cy="4709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8" name="KSO_Shape"/>
            <p:cNvSpPr/>
            <p:nvPr/>
          </p:nvSpPr>
          <p:spPr bwMode="auto">
            <a:xfrm>
              <a:off x="9445450" y="2186952"/>
              <a:ext cx="538327" cy="625474"/>
            </a:xfrm>
            <a:custGeom>
              <a:avLst/>
              <a:gdLst>
                <a:gd name="T0" fmla="*/ 361529 w 2823"/>
                <a:gd name="T1" fmla="*/ 288173 h 3280"/>
                <a:gd name="T2" fmla="*/ 649545 w 2823"/>
                <a:gd name="T3" fmla="*/ 288173 h 3280"/>
                <a:gd name="T4" fmla="*/ 793278 w 2823"/>
                <a:gd name="T5" fmla="*/ 144361 h 3280"/>
                <a:gd name="T6" fmla="*/ 649545 w 2823"/>
                <a:gd name="T7" fmla="*/ 0 h 3280"/>
                <a:gd name="T8" fmla="*/ 361529 w 2823"/>
                <a:gd name="T9" fmla="*/ 0 h 3280"/>
                <a:gd name="T10" fmla="*/ 217246 w 2823"/>
                <a:gd name="T11" fmla="*/ 144361 h 3280"/>
                <a:gd name="T12" fmla="*/ 361529 w 2823"/>
                <a:gd name="T13" fmla="*/ 288173 h 3280"/>
                <a:gd name="T14" fmla="*/ 541470 w 2823"/>
                <a:gd name="T15" fmla="*/ 863971 h 3280"/>
                <a:gd name="T16" fmla="*/ 469603 w 2823"/>
                <a:gd name="T17" fmla="*/ 863971 h 3280"/>
                <a:gd name="T18" fmla="*/ 469603 w 2823"/>
                <a:gd name="T19" fmla="*/ 1008332 h 3280"/>
                <a:gd name="T20" fmla="*/ 323126 w 2823"/>
                <a:gd name="T21" fmla="*/ 1008332 h 3280"/>
                <a:gd name="T22" fmla="*/ 323126 w 2823"/>
                <a:gd name="T23" fmla="*/ 1080238 h 3280"/>
                <a:gd name="T24" fmla="*/ 469603 w 2823"/>
                <a:gd name="T25" fmla="*/ 1080238 h 3280"/>
                <a:gd name="T26" fmla="*/ 469603 w 2823"/>
                <a:gd name="T27" fmla="*/ 1224050 h 3280"/>
                <a:gd name="T28" fmla="*/ 541470 w 2823"/>
                <a:gd name="T29" fmla="*/ 1224050 h 3280"/>
                <a:gd name="T30" fmla="*/ 541470 w 2823"/>
                <a:gd name="T31" fmla="*/ 1080238 h 3280"/>
                <a:gd name="T32" fmla="*/ 685204 w 2823"/>
                <a:gd name="T33" fmla="*/ 1080238 h 3280"/>
                <a:gd name="T34" fmla="*/ 685204 w 2823"/>
                <a:gd name="T35" fmla="*/ 1008332 h 3280"/>
                <a:gd name="T36" fmla="*/ 541470 w 2823"/>
                <a:gd name="T37" fmla="*/ 1008332 h 3280"/>
                <a:gd name="T38" fmla="*/ 541470 w 2823"/>
                <a:gd name="T39" fmla="*/ 863971 h 3280"/>
                <a:gd name="T40" fmla="*/ 762557 w 2823"/>
                <a:gd name="T41" fmla="*/ 356237 h 3280"/>
                <a:gd name="T42" fmla="*/ 236996 w 2823"/>
                <a:gd name="T43" fmla="*/ 356237 h 3280"/>
                <a:gd name="T44" fmla="*/ 0 w 2823"/>
                <a:gd name="T45" fmla="*/ 1486425 h 3280"/>
                <a:gd name="T46" fmla="*/ 1646 w 2823"/>
                <a:gd name="T47" fmla="*/ 1486425 h 3280"/>
                <a:gd name="T48" fmla="*/ 1646 w 2823"/>
                <a:gd name="T49" fmla="*/ 1620357 h 3280"/>
                <a:gd name="T50" fmla="*/ 181587 w 2823"/>
                <a:gd name="T51" fmla="*/ 1800397 h 3280"/>
                <a:gd name="T52" fmla="*/ 829486 w 2823"/>
                <a:gd name="T53" fmla="*/ 1800397 h 3280"/>
                <a:gd name="T54" fmla="*/ 1008879 w 2823"/>
                <a:gd name="T55" fmla="*/ 1620357 h 3280"/>
                <a:gd name="T56" fmla="*/ 1008879 w 2823"/>
                <a:gd name="T57" fmla="*/ 1440318 h 3280"/>
                <a:gd name="T58" fmla="*/ 1003393 w 2823"/>
                <a:gd name="T59" fmla="*/ 1396405 h 3280"/>
                <a:gd name="T60" fmla="*/ 762557 w 2823"/>
                <a:gd name="T61" fmla="*/ 356237 h 3280"/>
                <a:gd name="T62" fmla="*/ 498679 w 2823"/>
                <a:gd name="T63" fmla="*/ 1327793 h 3280"/>
                <a:gd name="T64" fmla="*/ 208469 w 2823"/>
                <a:gd name="T65" fmla="*/ 1037424 h 3280"/>
                <a:gd name="T66" fmla="*/ 498679 w 2823"/>
                <a:gd name="T67" fmla="*/ 747604 h 3280"/>
                <a:gd name="T68" fmla="*/ 788889 w 2823"/>
                <a:gd name="T69" fmla="*/ 1037424 h 3280"/>
                <a:gd name="T70" fmla="*/ 498679 w 2823"/>
                <a:gd name="T71" fmla="*/ 1327793 h 3280"/>
                <a:gd name="T72" fmla="*/ 1298541 w 2823"/>
                <a:gd name="T73" fmla="*/ 206936 h 3280"/>
                <a:gd name="T74" fmla="*/ 1039052 w 2823"/>
                <a:gd name="T75" fmla="*/ 634530 h 3280"/>
                <a:gd name="T76" fmla="*/ 1190466 w 2823"/>
                <a:gd name="T77" fmla="*/ 1008332 h 3280"/>
                <a:gd name="T78" fmla="*/ 1187723 w 2823"/>
                <a:gd name="T79" fmla="*/ 1575347 h 3280"/>
                <a:gd name="T80" fmla="*/ 1290860 w 2823"/>
                <a:gd name="T81" fmla="*/ 1672503 h 3280"/>
                <a:gd name="T82" fmla="*/ 1404969 w 2823"/>
                <a:gd name="T83" fmla="*/ 1575347 h 3280"/>
                <a:gd name="T84" fmla="*/ 1404969 w 2823"/>
                <a:gd name="T85" fmla="*/ 1002294 h 3280"/>
                <a:gd name="T86" fmla="*/ 1548703 w 2823"/>
                <a:gd name="T87" fmla="*/ 634530 h 3280"/>
                <a:gd name="T88" fmla="*/ 1298541 w 2823"/>
                <a:gd name="T89" fmla="*/ 206936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23" h="3280">
                  <a:moveTo>
                    <a:pt x="659" y="525"/>
                  </a:moveTo>
                  <a:cubicBezTo>
                    <a:pt x="1184" y="525"/>
                    <a:pt x="1184" y="525"/>
                    <a:pt x="1184" y="525"/>
                  </a:cubicBezTo>
                  <a:cubicBezTo>
                    <a:pt x="1329" y="525"/>
                    <a:pt x="1446" y="408"/>
                    <a:pt x="1446" y="263"/>
                  </a:cubicBezTo>
                  <a:cubicBezTo>
                    <a:pt x="1446" y="118"/>
                    <a:pt x="1329" y="0"/>
                    <a:pt x="1184" y="0"/>
                  </a:cubicBezTo>
                  <a:cubicBezTo>
                    <a:pt x="659" y="0"/>
                    <a:pt x="659" y="0"/>
                    <a:pt x="659" y="0"/>
                  </a:cubicBezTo>
                  <a:cubicBezTo>
                    <a:pt x="514" y="0"/>
                    <a:pt x="396" y="118"/>
                    <a:pt x="396" y="263"/>
                  </a:cubicBezTo>
                  <a:cubicBezTo>
                    <a:pt x="396" y="408"/>
                    <a:pt x="514" y="525"/>
                    <a:pt x="659" y="525"/>
                  </a:cubicBezTo>
                  <a:close/>
                  <a:moveTo>
                    <a:pt x="987" y="1574"/>
                  </a:moveTo>
                  <a:cubicBezTo>
                    <a:pt x="856" y="1574"/>
                    <a:pt x="856" y="1574"/>
                    <a:pt x="856" y="1574"/>
                  </a:cubicBezTo>
                  <a:cubicBezTo>
                    <a:pt x="856" y="1837"/>
                    <a:pt x="856" y="1837"/>
                    <a:pt x="856" y="1837"/>
                  </a:cubicBezTo>
                  <a:cubicBezTo>
                    <a:pt x="589" y="1837"/>
                    <a:pt x="589" y="1837"/>
                    <a:pt x="589" y="1837"/>
                  </a:cubicBezTo>
                  <a:cubicBezTo>
                    <a:pt x="589" y="1968"/>
                    <a:pt x="589" y="1968"/>
                    <a:pt x="589" y="1968"/>
                  </a:cubicBezTo>
                  <a:cubicBezTo>
                    <a:pt x="856" y="1968"/>
                    <a:pt x="856" y="1968"/>
                    <a:pt x="856" y="1968"/>
                  </a:cubicBezTo>
                  <a:cubicBezTo>
                    <a:pt x="856" y="2230"/>
                    <a:pt x="856" y="2230"/>
                    <a:pt x="856" y="2230"/>
                  </a:cubicBezTo>
                  <a:cubicBezTo>
                    <a:pt x="987" y="2230"/>
                    <a:pt x="987" y="2230"/>
                    <a:pt x="987" y="2230"/>
                  </a:cubicBezTo>
                  <a:cubicBezTo>
                    <a:pt x="987" y="1968"/>
                    <a:pt x="987" y="1968"/>
                    <a:pt x="987" y="1968"/>
                  </a:cubicBezTo>
                  <a:cubicBezTo>
                    <a:pt x="1249" y="1968"/>
                    <a:pt x="1249" y="1968"/>
                    <a:pt x="1249" y="1968"/>
                  </a:cubicBezTo>
                  <a:cubicBezTo>
                    <a:pt x="1249" y="1837"/>
                    <a:pt x="1249" y="1837"/>
                    <a:pt x="1249" y="1837"/>
                  </a:cubicBezTo>
                  <a:cubicBezTo>
                    <a:pt x="987" y="1837"/>
                    <a:pt x="987" y="1837"/>
                    <a:pt x="987" y="1837"/>
                  </a:cubicBezTo>
                  <a:lnTo>
                    <a:pt x="987" y="1574"/>
                  </a:lnTo>
                  <a:close/>
                  <a:moveTo>
                    <a:pt x="1390" y="649"/>
                  </a:moveTo>
                  <a:cubicBezTo>
                    <a:pt x="432" y="649"/>
                    <a:pt x="432" y="649"/>
                    <a:pt x="432" y="649"/>
                  </a:cubicBezTo>
                  <a:cubicBezTo>
                    <a:pt x="432" y="649"/>
                    <a:pt x="0" y="1036"/>
                    <a:pt x="0" y="2708"/>
                  </a:cubicBezTo>
                  <a:cubicBezTo>
                    <a:pt x="3" y="2708"/>
                    <a:pt x="3" y="2708"/>
                    <a:pt x="3" y="2708"/>
                  </a:cubicBezTo>
                  <a:cubicBezTo>
                    <a:pt x="3" y="2952"/>
                    <a:pt x="3" y="2952"/>
                    <a:pt x="3" y="2952"/>
                  </a:cubicBezTo>
                  <a:cubicBezTo>
                    <a:pt x="3" y="3133"/>
                    <a:pt x="150" y="3280"/>
                    <a:pt x="331" y="3280"/>
                  </a:cubicBezTo>
                  <a:cubicBezTo>
                    <a:pt x="1512" y="3280"/>
                    <a:pt x="1512" y="3280"/>
                    <a:pt x="1512" y="3280"/>
                  </a:cubicBezTo>
                  <a:cubicBezTo>
                    <a:pt x="1693" y="3280"/>
                    <a:pt x="1839" y="3133"/>
                    <a:pt x="1839" y="2952"/>
                  </a:cubicBezTo>
                  <a:cubicBezTo>
                    <a:pt x="1839" y="2624"/>
                    <a:pt x="1839" y="2624"/>
                    <a:pt x="1839" y="2624"/>
                  </a:cubicBezTo>
                  <a:cubicBezTo>
                    <a:pt x="1839" y="2596"/>
                    <a:pt x="1835" y="2570"/>
                    <a:pt x="1829" y="2544"/>
                  </a:cubicBezTo>
                  <a:cubicBezTo>
                    <a:pt x="1801" y="1010"/>
                    <a:pt x="1390" y="649"/>
                    <a:pt x="1390" y="649"/>
                  </a:cubicBezTo>
                  <a:close/>
                  <a:moveTo>
                    <a:pt x="909" y="2419"/>
                  </a:moveTo>
                  <a:cubicBezTo>
                    <a:pt x="617" y="2419"/>
                    <a:pt x="380" y="2182"/>
                    <a:pt x="380" y="1890"/>
                  </a:cubicBezTo>
                  <a:cubicBezTo>
                    <a:pt x="380" y="1598"/>
                    <a:pt x="617" y="1362"/>
                    <a:pt x="909" y="1362"/>
                  </a:cubicBezTo>
                  <a:cubicBezTo>
                    <a:pt x="1201" y="1362"/>
                    <a:pt x="1438" y="1598"/>
                    <a:pt x="1438" y="1890"/>
                  </a:cubicBezTo>
                  <a:cubicBezTo>
                    <a:pt x="1438" y="2182"/>
                    <a:pt x="1201" y="2419"/>
                    <a:pt x="909" y="2419"/>
                  </a:cubicBezTo>
                  <a:close/>
                  <a:moveTo>
                    <a:pt x="2367" y="377"/>
                  </a:moveTo>
                  <a:cubicBezTo>
                    <a:pt x="2118" y="377"/>
                    <a:pt x="1894" y="737"/>
                    <a:pt x="1894" y="1156"/>
                  </a:cubicBezTo>
                  <a:cubicBezTo>
                    <a:pt x="1894" y="1457"/>
                    <a:pt x="2020" y="1714"/>
                    <a:pt x="2170" y="1837"/>
                  </a:cubicBezTo>
                  <a:cubicBezTo>
                    <a:pt x="2165" y="2870"/>
                    <a:pt x="2165" y="2870"/>
                    <a:pt x="2165" y="2870"/>
                  </a:cubicBezTo>
                  <a:cubicBezTo>
                    <a:pt x="2165" y="2967"/>
                    <a:pt x="2255" y="3047"/>
                    <a:pt x="2353" y="3047"/>
                  </a:cubicBezTo>
                  <a:cubicBezTo>
                    <a:pt x="2450" y="3047"/>
                    <a:pt x="2561" y="2967"/>
                    <a:pt x="2561" y="2870"/>
                  </a:cubicBezTo>
                  <a:cubicBezTo>
                    <a:pt x="2561" y="1826"/>
                    <a:pt x="2561" y="1826"/>
                    <a:pt x="2561" y="1826"/>
                  </a:cubicBezTo>
                  <a:cubicBezTo>
                    <a:pt x="2694" y="1693"/>
                    <a:pt x="2823" y="1436"/>
                    <a:pt x="2823" y="1156"/>
                  </a:cubicBezTo>
                  <a:cubicBezTo>
                    <a:pt x="2823" y="737"/>
                    <a:pt x="2616" y="377"/>
                    <a:pt x="2367" y="37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49" name="文本框 48"/>
            <p:cNvSpPr txBox="1"/>
            <p:nvPr/>
          </p:nvSpPr>
          <p:spPr>
            <a:xfrm>
              <a:off x="8449948" y="3259158"/>
              <a:ext cx="2541376" cy="638771"/>
            </a:xfrm>
            <a:prstGeom prst="rect">
              <a:avLst/>
            </a:prstGeom>
            <a:noFill/>
          </p:spPr>
          <p:txBody>
            <a:bodyPr wrap="square" rtlCol="0">
              <a:spAutoFit/>
            </a:bodyPr>
            <a:lstStyle/>
            <a:p>
              <a:pPr algn="ctr"/>
              <a:r>
                <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0" name="文本框 49"/>
            <p:cNvSpPr txBox="1"/>
            <p:nvPr/>
          </p:nvSpPr>
          <p:spPr>
            <a:xfrm>
              <a:off x="8449948" y="3025274"/>
              <a:ext cx="2541376" cy="3392431"/>
            </a:xfrm>
            <a:prstGeom prst="rect">
              <a:avLst/>
            </a:prstGeom>
            <a:noFill/>
          </p:spPr>
          <p:txBody>
            <a:bodyPr wrap="square" rtlCol="0">
              <a:spAutoFit/>
            </a:bodyPr>
            <a:lstStyle/>
            <a:p>
              <a:pPr algn="ctr">
                <a:lnSpc>
                  <a:spcPct val="100000"/>
                </a:lnSpc>
              </a:pPr>
              <a:r>
                <a:rPr lang="en-IN" sz="1400" dirty="0">
                  <a:solidFill>
                    <a:schemeClr val="bg1"/>
                  </a:solidFill>
                  <a:latin typeface="Calibri" panose="020F0502020204030204" pitchFamily="34" charset="0"/>
                  <a:cs typeface="Calibri" panose="020F0502020204030204" pitchFamily="34" charset="0"/>
                  <a:sym typeface="+mn-ea"/>
                </a:rPr>
                <a:t>According to the World Health Organization (WHO), stroke is the second leading cause of death worldwide, accounting for approximately 11% of all deaths. Our ML model uses dataset to predict whether a patient is likely to have a stroke based on input parameters such as gender, age and various diseases. Unlike most datasets, our dataset focuses on attributes that are significant risk factors for a Brain Stroke.</a:t>
              </a:r>
              <a:endParaRPr lang="en-IN" sz="1400" dirty="0">
                <a:solidFill>
                  <a:schemeClr val="bg1"/>
                </a:solidFill>
                <a:latin typeface="Calibri" panose="020F0502020204030204" pitchFamily="34" charset="0"/>
                <a:cs typeface="Calibri" panose="020F0502020204030204" pitchFamily="34" charset="0"/>
              </a:endParaRPr>
            </a:p>
            <a:p>
              <a:pPr algn="ctr">
                <a:lnSpc>
                  <a:spcPct val="150000"/>
                </a:lnSpc>
              </a:pPr>
              <a:endParaRPr lang="en-IN" sz="1400" dirty="0">
                <a:solidFill>
                  <a:schemeClr val="bg1"/>
                </a:solidFill>
                <a:latin typeface="Calibri" panose="020F0502020204030204" pitchFamily="34" charset="0"/>
                <a:cs typeface="Calibri" panose="020F0502020204030204" pitchFamily="34" charset="0"/>
              </a:endParaRPr>
            </a:p>
            <a:p>
              <a:pPr algn="ctr">
                <a:lnSpc>
                  <a:spcPct val="150000"/>
                </a:lnSpc>
              </a:pPr>
              <a:endParaRPr lang="en-IN" alt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51" name="组合 50"/>
          <p:cNvGrpSpPr/>
          <p:nvPr/>
        </p:nvGrpSpPr>
        <p:grpSpPr>
          <a:xfrm>
            <a:off x="4513520" y="1509013"/>
            <a:ext cx="3164958" cy="4281564"/>
            <a:chOff x="4513520" y="1488693"/>
            <a:chExt cx="3164958" cy="4281564"/>
          </a:xfrm>
        </p:grpSpPr>
        <p:pic>
          <p:nvPicPr>
            <p:cNvPr id="52" name="图片 51"/>
            <p:cNvPicPr>
              <a:picLocks noChangeAspect="1"/>
            </p:cNvPicPr>
            <p:nvPr/>
          </p:nvPicPr>
          <p:blipFill rotWithShape="1">
            <a:blip r:embed="rId1">
              <a:extLst>
                <a:ext uri="{28A0092B-C50C-407E-A947-70E740481C1C}">
                  <a14:useLocalDpi xmlns:a14="http://schemas.microsoft.com/office/drawing/2010/main" val="0"/>
                </a:ext>
              </a:extLst>
            </a:blip>
            <a:srcRect r="50713"/>
            <a:stretch>
              <a:fillRect/>
            </a:stretch>
          </p:blipFill>
          <p:spPr>
            <a:xfrm>
              <a:off x="4513521" y="1488693"/>
              <a:ext cx="3164957" cy="4281564"/>
            </a:xfrm>
            <a:prstGeom prst="rect">
              <a:avLst/>
            </a:prstGeom>
            <a:solidFill>
              <a:schemeClr val="tx1">
                <a:lumMod val="50000"/>
                <a:lumOff val="50000"/>
              </a:schemeClr>
            </a:solidFill>
            <a:ln>
              <a:solidFill>
                <a:schemeClr val="tx1">
                  <a:lumMod val="50000"/>
                  <a:lumOff val="50000"/>
                </a:schemeClr>
              </a:solidFill>
            </a:ln>
          </p:spPr>
        </p:pic>
        <p:sp>
          <p:nvSpPr>
            <p:cNvPr id="53" name="矩形 52"/>
            <p:cNvSpPr/>
            <p:nvPr/>
          </p:nvSpPr>
          <p:spPr>
            <a:xfrm>
              <a:off x="4513520" y="3429000"/>
              <a:ext cx="3164958" cy="11169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4" name="文本框 53"/>
            <p:cNvSpPr txBox="1"/>
            <p:nvPr/>
          </p:nvSpPr>
          <p:spPr>
            <a:xfrm>
              <a:off x="4626940" y="3541694"/>
              <a:ext cx="2938117" cy="368300"/>
            </a:xfrm>
            <a:prstGeom prst="rect">
              <a:avLst/>
            </a:prstGeom>
            <a:noFill/>
          </p:spPr>
          <p:txBody>
            <a:bodyPr wrap="square" rtlCol="0">
              <a:spAutoFit/>
            </a:bodyPr>
            <a:lstStyle/>
            <a:p>
              <a:pPr algn="ctr">
                <a:lnSpc>
                  <a:spcPct val="150000"/>
                </a:lnSpc>
              </a:pPr>
              <a:endParaRPr lang="zh-CN" alt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5" name="Text Box 4"/>
          <p:cNvSpPr txBox="1"/>
          <p:nvPr/>
        </p:nvSpPr>
        <p:spPr>
          <a:xfrm>
            <a:off x="4918075" y="3746500"/>
            <a:ext cx="2515870" cy="521970"/>
          </a:xfrm>
          <a:prstGeom prst="rect">
            <a:avLst/>
          </a:prstGeom>
          <a:noFill/>
        </p:spPr>
        <p:txBody>
          <a:bodyPr wrap="none" rtlCol="0" anchor="t">
            <a:spAutoFit/>
          </a:bodyPr>
          <a:p>
            <a:r>
              <a:rPr lang="en-US" sz="2800" b="1">
                <a:latin typeface="Calibri" panose="020F0502020204030204" pitchFamily="34" charset="0"/>
                <a:cs typeface="Calibri" panose="020F0502020204030204" pitchFamily="34" charset="0"/>
              </a:rPr>
              <a:t>INTRODUCTION</a:t>
            </a:r>
            <a:endParaRPr lang="en-US" sz="2800" b="1">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p:cTn id="13" dur="500" fill="hold"/>
                                        <p:tgtEl>
                                          <p:spTgt spid="51"/>
                                        </p:tgtEl>
                                        <p:attrNameLst>
                                          <p:attrName>ppt_w</p:attrName>
                                        </p:attrNameLst>
                                      </p:cBhvr>
                                      <p:tavLst>
                                        <p:tav tm="0">
                                          <p:val>
                                            <p:fltVal val="0"/>
                                          </p:val>
                                        </p:tav>
                                        <p:tav tm="100000">
                                          <p:val>
                                            <p:strVal val="#ppt_w"/>
                                          </p:val>
                                        </p:tav>
                                      </p:tavLst>
                                    </p:anim>
                                    <p:anim calcmode="lin" valueType="num">
                                      <p:cBhvr>
                                        <p:cTn id="14" dur="500" fill="hold"/>
                                        <p:tgtEl>
                                          <p:spTgt spid="51"/>
                                        </p:tgtEl>
                                        <p:attrNameLst>
                                          <p:attrName>ppt_h</p:attrName>
                                        </p:attrNameLst>
                                      </p:cBhvr>
                                      <p:tavLst>
                                        <p:tav tm="0">
                                          <p:val>
                                            <p:fltVal val="0"/>
                                          </p:val>
                                        </p:tav>
                                        <p:tav tm="100000">
                                          <p:val>
                                            <p:strVal val="#ppt_h"/>
                                          </p:val>
                                        </p:tav>
                                      </p:tavLst>
                                    </p:anim>
                                    <p:animEffect transition="in" filter="fade">
                                      <p:cBhvr>
                                        <p:cTn id="15" dur="500"/>
                                        <p:tgtEl>
                                          <p:spTgt spid="5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fltVal val="0"/>
                                          </p:val>
                                        </p:tav>
                                        <p:tav tm="100000">
                                          <p:val>
                                            <p:strVal val="#ppt_w"/>
                                          </p:val>
                                        </p:tav>
                                      </p:tavLst>
                                    </p:anim>
                                    <p:anim calcmode="lin" valueType="num">
                                      <p:cBhvr>
                                        <p:cTn id="20" dur="500" fill="hold"/>
                                        <p:tgtEl>
                                          <p:spTgt spid="46"/>
                                        </p:tgtEl>
                                        <p:attrNameLst>
                                          <p:attrName>ppt_h</p:attrName>
                                        </p:attrNameLst>
                                      </p:cBhvr>
                                      <p:tavLst>
                                        <p:tav tm="0">
                                          <p:val>
                                            <p:fltVal val="0"/>
                                          </p:val>
                                        </p:tav>
                                        <p:tav tm="100000">
                                          <p:val>
                                            <p:strVal val="#ppt_h"/>
                                          </p:val>
                                        </p:tav>
                                      </p:tavLst>
                                    </p:anim>
                                    <p:animEffect transition="in" filter="fade">
                                      <p:cBhvr>
                                        <p:cTn id="2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960120" y="0"/>
            <a:ext cx="10515600" cy="1325563"/>
          </a:xfrm>
        </p:spPr>
        <p:txBody>
          <a:bodyPr/>
          <a:p>
            <a:r>
              <a:rPr lang="en-US" dirty="0">
                <a:sym typeface="+mn-ea"/>
              </a:rPr>
              <a:t>Introduction</a:t>
            </a:r>
            <a:endParaRPr lang="en-US"/>
          </a:p>
        </p:txBody>
      </p:sp>
      <p:sp>
        <p:nvSpPr>
          <p:cNvPr id="3" name="Content Placeholder 2"/>
          <p:cNvSpPr>
            <a:spLocks noGrp="1"/>
          </p:cNvSpPr>
          <p:nvPr>
            <p:ph sz="half" idx="1"/>
          </p:nvPr>
        </p:nvSpPr>
        <p:spPr>
          <a:xfrm>
            <a:off x="361950" y="1325880"/>
            <a:ext cx="6191250" cy="4351655"/>
          </a:xfrm>
        </p:spPr>
        <p:txBody>
          <a:bodyPr>
            <a:noAutofit/>
          </a:bodyPr>
          <a:p>
            <a:r>
              <a:rPr lang="en-IN" sz="1500" dirty="0">
                <a:sym typeface="+mn-ea"/>
              </a:rPr>
              <a:t>Machine Learning (ML) predicts outcomes accurately and quickly and it has become a powerful tool in health settings, providing personalised clinical care for Brain stroke patients.</a:t>
            </a:r>
            <a:endParaRPr lang="en-IN" sz="1500" dirty="0"/>
          </a:p>
          <a:p>
            <a:r>
              <a:rPr lang="en-IN" sz="1500" dirty="0">
                <a:sym typeface="+mn-ea"/>
              </a:rPr>
              <a:t>Although the use of ML and Deep Learning in health care is increasing, some research areas are not receiving enough attention for scientific investigation, despite the fact that there is a genuine need for research. As a result, the goal of this work is to determine and predict the risk of brain stroke using ML algorithms such as logistic regression, SVM, KNN, Decision Trees, and Random Forest.</a:t>
            </a:r>
            <a:endParaRPr lang="en-IN" sz="1500" dirty="0">
              <a:sym typeface="+mn-ea"/>
            </a:endParaRPr>
          </a:p>
          <a:p>
            <a:r>
              <a:rPr lang="en-IN" sz="1500" dirty="0">
                <a:sym typeface="+mn-ea"/>
              </a:rPr>
              <a:t> </a:t>
            </a:r>
            <a:r>
              <a:rPr lang="en-US" sz="1500">
                <a:sym typeface="+mn-ea"/>
              </a:rPr>
              <a:t>I</a:t>
            </a:r>
            <a:r>
              <a:rPr lang="en-IN" sz="1500" dirty="0">
                <a:sym typeface="+mn-ea"/>
              </a:rPr>
              <a:t>n five studies for Brain stroke problems, Support Vector Machine (SVM) models were found to be optimal. Furthermore, the majority of studies are in brain stroke diagnosis, while the number of studies in stroke treatment is low, indicating a research gap that needs to be filled. Similarly, CT images are a commonly used dataset in stroke research. Finally, SVM and Random Forests are effective techniques in each category. The current study highlights the contribution of various ML approaches to brain stroke.</a:t>
            </a:r>
            <a:endParaRPr lang="en-IN" sz="1500" dirty="0"/>
          </a:p>
          <a:p>
            <a:r>
              <a:rPr lang="en-IN" sz="1500" dirty="0">
                <a:sym typeface="+mn-ea"/>
              </a:rPr>
              <a:t>Traditional risk factors for brain stroke- it can occur in anyone, regardless of race, gender, or age, but the chances of having a brain stroke increase if an individual has certain risk factors that can cause a </a:t>
            </a:r>
            <a:r>
              <a:rPr lang="en-IN" sz="1500" dirty="0" err="1">
                <a:sym typeface="+mn-ea"/>
              </a:rPr>
              <a:t>barin</a:t>
            </a:r>
            <a:r>
              <a:rPr lang="en-IN" sz="1500" dirty="0">
                <a:sym typeface="+mn-ea"/>
              </a:rPr>
              <a:t> stroke. Understanding personal risk and how to manage it is the best way to protect oneself and others.</a:t>
            </a:r>
            <a:endParaRPr lang="en-IN" sz="1500" dirty="0"/>
          </a:p>
          <a:p>
            <a:pPr marL="0" indent="0">
              <a:buNone/>
            </a:pPr>
            <a:endParaRPr lang="en-IN" sz="1000" dirty="0"/>
          </a:p>
        </p:txBody>
      </p:sp>
      <p:sp>
        <p:nvSpPr>
          <p:cNvPr id="6"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7"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2" name="Content Placeholder 1"/>
          <p:cNvPicPr>
            <a:picLocks noChangeAspect="1"/>
          </p:cNvPicPr>
          <p:nvPr>
            <p:ph sz="half" idx="2"/>
          </p:nvPr>
        </p:nvPicPr>
        <p:blipFill>
          <a:blip r:embed="rId1"/>
          <a:stretch>
            <a:fillRect/>
          </a:stretch>
        </p:blipFill>
        <p:spPr>
          <a:xfrm>
            <a:off x="6553200" y="1159510"/>
            <a:ext cx="5638800" cy="5683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965151" y="355020"/>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chemeClr val="tx1"/>
                </a:solidFill>
                <a:sym typeface="+mn-ea"/>
              </a:rPr>
              <a:t>Background </a:t>
            </a:r>
            <a:r>
              <a:rPr lang="en-US" altLang="en-IN" sz="2400" b="1" dirty="0">
                <a:solidFill>
                  <a:schemeClr val="tx1"/>
                </a:solidFill>
                <a:sym typeface="+mn-ea"/>
              </a:rPr>
              <a:t>s</a:t>
            </a:r>
            <a:r>
              <a:rPr lang="en-IN" sz="2400" b="1" dirty="0">
                <a:solidFill>
                  <a:schemeClr val="tx1"/>
                </a:solidFill>
                <a:sym typeface="+mn-ea"/>
              </a:rPr>
              <a:t>tudy:</a:t>
            </a:r>
            <a:endParaRPr lang="en-IN" sz="2400" dirty="0">
              <a:solidFill>
                <a:schemeClr val="tx1"/>
              </a:solidFill>
            </a:endParaRPr>
          </a:p>
          <a:p>
            <a:endParaRPr lang="en-IN"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4" name="组合 23"/>
          <p:cNvGrpSpPr/>
          <p:nvPr/>
        </p:nvGrpSpPr>
        <p:grpSpPr>
          <a:xfrm>
            <a:off x="736978" y="1831333"/>
            <a:ext cx="3774864" cy="3726710"/>
            <a:chOff x="736978" y="1840858"/>
            <a:chExt cx="3774864" cy="3726710"/>
          </a:xfrm>
        </p:grpSpPr>
        <p:sp>
          <p:nvSpPr>
            <p:cNvPr id="25" name="泪滴形 24"/>
            <p:cNvSpPr/>
            <p:nvPr/>
          </p:nvSpPr>
          <p:spPr>
            <a:xfrm>
              <a:off x="736978" y="3826041"/>
              <a:ext cx="1741527" cy="174152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6" name="泪滴形 25"/>
            <p:cNvSpPr/>
            <p:nvPr/>
          </p:nvSpPr>
          <p:spPr>
            <a:xfrm rot="5400000">
              <a:off x="1215188" y="2501311"/>
              <a:ext cx="1263315" cy="1263315"/>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7" name="泪滴形 26"/>
            <p:cNvSpPr/>
            <p:nvPr/>
          </p:nvSpPr>
          <p:spPr>
            <a:xfrm rot="16200000" flipH="1">
              <a:off x="2588075" y="1840858"/>
              <a:ext cx="1923767" cy="192376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8" name="泪滴形 27"/>
            <p:cNvSpPr/>
            <p:nvPr/>
          </p:nvSpPr>
          <p:spPr>
            <a:xfrm rot="5400000" flipH="1" flipV="1">
              <a:off x="2588074" y="3826040"/>
              <a:ext cx="1600201" cy="1600201"/>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9" name="KSO_Shape"/>
            <p:cNvSpPr/>
            <p:nvPr/>
          </p:nvSpPr>
          <p:spPr bwMode="auto">
            <a:xfrm>
              <a:off x="2915706" y="4050004"/>
              <a:ext cx="634252" cy="646800"/>
            </a:xfrm>
            <a:custGeom>
              <a:avLst/>
              <a:gdLst>
                <a:gd name="T0" fmla="*/ 863600 w 3175"/>
                <a:gd name="T1" fmla="*/ 866837 h 3238"/>
                <a:gd name="T2" fmla="*/ 899190 w 3175"/>
                <a:gd name="T3" fmla="*/ 804563 h 3238"/>
                <a:gd name="T4" fmla="*/ 630044 w 3175"/>
                <a:gd name="T5" fmla="*/ 648877 h 3238"/>
                <a:gd name="T6" fmla="*/ 593899 w 3175"/>
                <a:gd name="T7" fmla="*/ 711151 h 3238"/>
                <a:gd name="T8" fmla="*/ 481570 w 3175"/>
                <a:gd name="T9" fmla="*/ 646097 h 3238"/>
                <a:gd name="T10" fmla="*/ 412059 w 3175"/>
                <a:gd name="T11" fmla="*/ 892414 h 3238"/>
                <a:gd name="T12" fmla="*/ 886400 w 3175"/>
                <a:gd name="T13" fmla="*/ 1366700 h 3238"/>
                <a:gd name="T14" fmla="*/ 1262869 w 3175"/>
                <a:gd name="T15" fmla="*/ 1180433 h 3238"/>
                <a:gd name="T16" fmla="*/ 1145535 w 3175"/>
                <a:gd name="T17" fmla="*/ 1180433 h 3238"/>
                <a:gd name="T18" fmla="*/ 963139 w 3175"/>
                <a:gd name="T19" fmla="*/ 998058 h 3238"/>
                <a:gd name="T20" fmla="*/ 1765570 w 3175"/>
                <a:gd name="T21" fmla="*/ 998058 h 3238"/>
                <a:gd name="T22" fmla="*/ 1583174 w 3175"/>
                <a:gd name="T23" fmla="*/ 1180433 h 3238"/>
                <a:gd name="T24" fmla="*/ 1463060 w 3175"/>
                <a:gd name="T25" fmla="*/ 1180433 h 3238"/>
                <a:gd name="T26" fmla="*/ 1035986 w 3175"/>
                <a:gd name="T27" fmla="*/ 1520162 h 3238"/>
                <a:gd name="T28" fmla="*/ 1035986 w 3175"/>
                <a:gd name="T29" fmla="*/ 1654719 h 3238"/>
                <a:gd name="T30" fmla="*/ 1175008 w 3175"/>
                <a:gd name="T31" fmla="*/ 1654719 h 3238"/>
                <a:gd name="T32" fmla="*/ 1255084 w 3175"/>
                <a:gd name="T33" fmla="*/ 1800397 h 3238"/>
                <a:gd name="T34" fmla="*/ 522164 w 3175"/>
                <a:gd name="T35" fmla="*/ 1800397 h 3238"/>
                <a:gd name="T36" fmla="*/ 598348 w 3175"/>
                <a:gd name="T37" fmla="*/ 1654719 h 3238"/>
                <a:gd name="T38" fmla="*/ 744042 w 3175"/>
                <a:gd name="T39" fmla="*/ 1654719 h 3238"/>
                <a:gd name="T40" fmla="*/ 744042 w 3175"/>
                <a:gd name="T41" fmla="*/ 1521830 h 3238"/>
                <a:gd name="T42" fmla="*/ 240785 w 3175"/>
                <a:gd name="T43" fmla="*/ 892414 h 3238"/>
                <a:gd name="T44" fmla="*/ 333095 w 3175"/>
                <a:gd name="T45" fmla="*/ 560469 h 3238"/>
                <a:gd name="T46" fmla="*/ 288052 w 3175"/>
                <a:gd name="T47" fmla="*/ 534336 h 3238"/>
                <a:gd name="T48" fmla="*/ 323641 w 3175"/>
                <a:gd name="T49" fmla="*/ 472062 h 3238"/>
                <a:gd name="T50" fmla="*/ 197966 w 3175"/>
                <a:gd name="T51" fmla="*/ 399779 h 3238"/>
                <a:gd name="T52" fmla="*/ 197966 w 3175"/>
                <a:gd name="T53" fmla="*/ 400335 h 3238"/>
                <a:gd name="T54" fmla="*/ 0 w 3175"/>
                <a:gd name="T55" fmla="*/ 368086 h 3238"/>
                <a:gd name="T56" fmla="*/ 212981 w 3175"/>
                <a:gd name="T57" fmla="*/ 0 h 3238"/>
                <a:gd name="T58" fmla="*/ 341992 w 3175"/>
                <a:gd name="T59" fmla="*/ 150126 h 3238"/>
                <a:gd name="T60" fmla="*/ 340324 w 3175"/>
                <a:gd name="T61" fmla="*/ 153462 h 3238"/>
                <a:gd name="T62" fmla="*/ 465999 w 3175"/>
                <a:gd name="T63" fmla="*/ 225745 h 3238"/>
                <a:gd name="T64" fmla="*/ 500477 w 3175"/>
                <a:gd name="T65" fmla="*/ 166250 h 3238"/>
                <a:gd name="T66" fmla="*/ 806323 w 3175"/>
                <a:gd name="T67" fmla="*/ 343065 h 3238"/>
                <a:gd name="T68" fmla="*/ 772402 w 3175"/>
                <a:gd name="T69" fmla="*/ 402559 h 3238"/>
                <a:gd name="T70" fmla="*/ 1041547 w 3175"/>
                <a:gd name="T71" fmla="*/ 558245 h 3238"/>
                <a:gd name="T72" fmla="*/ 1076025 w 3175"/>
                <a:gd name="T73" fmla="*/ 498751 h 3238"/>
                <a:gd name="T74" fmla="*/ 1238401 w 3175"/>
                <a:gd name="T75" fmla="*/ 592163 h 3238"/>
                <a:gd name="T76" fmla="*/ 1025421 w 3175"/>
                <a:gd name="T77" fmla="*/ 960249 h 3238"/>
                <a:gd name="T78" fmla="*/ 863600 w 3175"/>
                <a:gd name="T79" fmla="*/ 866837 h 3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5" h="3238">
                  <a:moveTo>
                    <a:pt x="1553" y="1559"/>
                  </a:moveTo>
                  <a:cubicBezTo>
                    <a:pt x="1617" y="1447"/>
                    <a:pt x="1617" y="1447"/>
                    <a:pt x="1617" y="1447"/>
                  </a:cubicBezTo>
                  <a:cubicBezTo>
                    <a:pt x="1133" y="1167"/>
                    <a:pt x="1133" y="1167"/>
                    <a:pt x="1133" y="1167"/>
                  </a:cubicBezTo>
                  <a:cubicBezTo>
                    <a:pt x="1068" y="1279"/>
                    <a:pt x="1068" y="1279"/>
                    <a:pt x="1068" y="1279"/>
                  </a:cubicBezTo>
                  <a:cubicBezTo>
                    <a:pt x="866" y="1162"/>
                    <a:pt x="866" y="1162"/>
                    <a:pt x="866" y="1162"/>
                  </a:cubicBezTo>
                  <a:cubicBezTo>
                    <a:pt x="787" y="1291"/>
                    <a:pt x="741" y="1443"/>
                    <a:pt x="741" y="1605"/>
                  </a:cubicBezTo>
                  <a:cubicBezTo>
                    <a:pt x="741" y="2076"/>
                    <a:pt x="1123" y="2458"/>
                    <a:pt x="1594" y="2458"/>
                  </a:cubicBezTo>
                  <a:cubicBezTo>
                    <a:pt x="1870" y="2458"/>
                    <a:pt x="2115" y="2326"/>
                    <a:pt x="2271" y="2123"/>
                  </a:cubicBezTo>
                  <a:cubicBezTo>
                    <a:pt x="2060" y="2123"/>
                    <a:pt x="2060" y="2123"/>
                    <a:pt x="2060" y="2123"/>
                  </a:cubicBezTo>
                  <a:cubicBezTo>
                    <a:pt x="1879" y="2123"/>
                    <a:pt x="1732" y="1976"/>
                    <a:pt x="1732" y="1795"/>
                  </a:cubicBezTo>
                  <a:cubicBezTo>
                    <a:pt x="2332" y="1795"/>
                    <a:pt x="2650" y="1795"/>
                    <a:pt x="3175" y="1795"/>
                  </a:cubicBezTo>
                  <a:cubicBezTo>
                    <a:pt x="3175" y="1976"/>
                    <a:pt x="3028" y="2123"/>
                    <a:pt x="2847" y="2123"/>
                  </a:cubicBezTo>
                  <a:cubicBezTo>
                    <a:pt x="2631" y="2123"/>
                    <a:pt x="2631" y="2123"/>
                    <a:pt x="2631" y="2123"/>
                  </a:cubicBezTo>
                  <a:cubicBezTo>
                    <a:pt x="2480" y="2426"/>
                    <a:pt x="2200" y="2654"/>
                    <a:pt x="1863" y="2734"/>
                  </a:cubicBezTo>
                  <a:cubicBezTo>
                    <a:pt x="1863" y="2976"/>
                    <a:pt x="1863" y="2976"/>
                    <a:pt x="1863" y="2976"/>
                  </a:cubicBezTo>
                  <a:cubicBezTo>
                    <a:pt x="1863" y="2976"/>
                    <a:pt x="1988" y="2976"/>
                    <a:pt x="2113" y="2976"/>
                  </a:cubicBezTo>
                  <a:cubicBezTo>
                    <a:pt x="2239" y="2976"/>
                    <a:pt x="2257" y="3238"/>
                    <a:pt x="2257" y="3238"/>
                  </a:cubicBezTo>
                  <a:cubicBezTo>
                    <a:pt x="939" y="3238"/>
                    <a:pt x="939" y="3238"/>
                    <a:pt x="939" y="3238"/>
                  </a:cubicBezTo>
                  <a:cubicBezTo>
                    <a:pt x="939" y="3238"/>
                    <a:pt x="918" y="2976"/>
                    <a:pt x="1076" y="2976"/>
                  </a:cubicBezTo>
                  <a:cubicBezTo>
                    <a:pt x="1235" y="2976"/>
                    <a:pt x="1338" y="2976"/>
                    <a:pt x="1338" y="2976"/>
                  </a:cubicBezTo>
                  <a:cubicBezTo>
                    <a:pt x="1338" y="2737"/>
                    <a:pt x="1338" y="2737"/>
                    <a:pt x="1338" y="2737"/>
                  </a:cubicBezTo>
                  <a:cubicBezTo>
                    <a:pt x="821" y="2620"/>
                    <a:pt x="433" y="2158"/>
                    <a:pt x="433" y="1605"/>
                  </a:cubicBezTo>
                  <a:cubicBezTo>
                    <a:pt x="433" y="1386"/>
                    <a:pt x="494" y="1183"/>
                    <a:pt x="599" y="1008"/>
                  </a:cubicBezTo>
                  <a:cubicBezTo>
                    <a:pt x="518" y="961"/>
                    <a:pt x="518" y="961"/>
                    <a:pt x="518" y="961"/>
                  </a:cubicBezTo>
                  <a:cubicBezTo>
                    <a:pt x="582" y="849"/>
                    <a:pt x="582" y="849"/>
                    <a:pt x="582" y="849"/>
                  </a:cubicBezTo>
                  <a:cubicBezTo>
                    <a:pt x="356" y="719"/>
                    <a:pt x="356" y="719"/>
                    <a:pt x="356" y="719"/>
                  </a:cubicBezTo>
                  <a:cubicBezTo>
                    <a:pt x="356" y="720"/>
                    <a:pt x="356" y="720"/>
                    <a:pt x="356" y="720"/>
                  </a:cubicBezTo>
                  <a:cubicBezTo>
                    <a:pt x="0" y="662"/>
                    <a:pt x="0" y="662"/>
                    <a:pt x="0" y="662"/>
                  </a:cubicBezTo>
                  <a:cubicBezTo>
                    <a:pt x="383" y="0"/>
                    <a:pt x="383" y="0"/>
                    <a:pt x="383" y="0"/>
                  </a:cubicBezTo>
                  <a:cubicBezTo>
                    <a:pt x="615" y="270"/>
                    <a:pt x="615" y="270"/>
                    <a:pt x="615" y="270"/>
                  </a:cubicBezTo>
                  <a:cubicBezTo>
                    <a:pt x="612" y="276"/>
                    <a:pt x="612" y="276"/>
                    <a:pt x="612" y="276"/>
                  </a:cubicBezTo>
                  <a:cubicBezTo>
                    <a:pt x="838" y="406"/>
                    <a:pt x="838" y="406"/>
                    <a:pt x="838" y="406"/>
                  </a:cubicBezTo>
                  <a:cubicBezTo>
                    <a:pt x="900" y="299"/>
                    <a:pt x="900" y="299"/>
                    <a:pt x="900" y="299"/>
                  </a:cubicBezTo>
                  <a:cubicBezTo>
                    <a:pt x="1450" y="617"/>
                    <a:pt x="1450" y="617"/>
                    <a:pt x="1450" y="617"/>
                  </a:cubicBezTo>
                  <a:cubicBezTo>
                    <a:pt x="1389" y="724"/>
                    <a:pt x="1389" y="724"/>
                    <a:pt x="1389" y="724"/>
                  </a:cubicBezTo>
                  <a:cubicBezTo>
                    <a:pt x="1873" y="1004"/>
                    <a:pt x="1873" y="1004"/>
                    <a:pt x="1873" y="1004"/>
                  </a:cubicBezTo>
                  <a:cubicBezTo>
                    <a:pt x="1935" y="897"/>
                    <a:pt x="1935" y="897"/>
                    <a:pt x="1935" y="897"/>
                  </a:cubicBezTo>
                  <a:cubicBezTo>
                    <a:pt x="2227" y="1065"/>
                    <a:pt x="2227" y="1065"/>
                    <a:pt x="2227" y="1065"/>
                  </a:cubicBezTo>
                  <a:cubicBezTo>
                    <a:pt x="1844" y="1727"/>
                    <a:pt x="1844" y="1727"/>
                    <a:pt x="1844" y="1727"/>
                  </a:cubicBezTo>
                  <a:lnTo>
                    <a:pt x="1553" y="1559"/>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nSpc>
                  <a:spcPct val="150000"/>
                </a:lnSpc>
              </a:pPr>
              <a:endParaRPr lang="zh-CN" altLang="en-US" sz="1600">
                <a:ea typeface="Calibri" panose="020F0502020204030204" pitchFamily="34" charset="0"/>
                <a:cs typeface="Calibri" panose="020F0502020204030204" pitchFamily="34" charset="0"/>
              </a:endParaRPr>
            </a:p>
          </p:txBody>
        </p:sp>
        <p:sp>
          <p:nvSpPr>
            <p:cNvPr id="30" name="KSO_Shape"/>
            <p:cNvSpPr/>
            <p:nvPr/>
          </p:nvSpPr>
          <p:spPr bwMode="auto">
            <a:xfrm>
              <a:off x="1692227" y="2959768"/>
              <a:ext cx="599957" cy="55896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sp>
          <p:nvSpPr>
            <p:cNvPr id="31" name="KSO_Shape"/>
            <p:cNvSpPr/>
            <p:nvPr/>
          </p:nvSpPr>
          <p:spPr bwMode="auto">
            <a:xfrm>
              <a:off x="2932722" y="2648269"/>
              <a:ext cx="790938" cy="672297"/>
            </a:xfrm>
            <a:custGeom>
              <a:avLst/>
              <a:gdLst>
                <a:gd name="T0" fmla="*/ 160329 w 2160587"/>
                <a:gd name="T1" fmla="*/ 1674812 h 1836737"/>
                <a:gd name="T2" fmla="*/ 1129743 w 2160587"/>
                <a:gd name="T3" fmla="*/ 848061 h 1836737"/>
                <a:gd name="T4" fmla="*/ 1158271 w 2160587"/>
                <a:gd name="T5" fmla="*/ 1043536 h 1836737"/>
                <a:gd name="T6" fmla="*/ 1353532 w 2160587"/>
                <a:gd name="T7" fmla="*/ 1072142 h 1836737"/>
                <a:gd name="T8" fmla="*/ 1367796 w 2160587"/>
                <a:gd name="T9" fmla="*/ 1145247 h 1836737"/>
                <a:gd name="T10" fmla="*/ 1316445 w 2160587"/>
                <a:gd name="T11" fmla="*/ 1197055 h 1836737"/>
                <a:gd name="T12" fmla="*/ 1148762 w 2160587"/>
                <a:gd name="T13" fmla="*/ 1373142 h 1836737"/>
                <a:gd name="T14" fmla="*/ 1088218 w 2160587"/>
                <a:gd name="T15" fmla="*/ 1413827 h 1836737"/>
                <a:gd name="T16" fmla="*/ 1019750 w 2160587"/>
                <a:gd name="T17" fmla="*/ 1385856 h 1836737"/>
                <a:gd name="T18" fmla="*/ 859357 w 2160587"/>
                <a:gd name="T19" fmla="*/ 1200234 h 1836737"/>
                <a:gd name="T20" fmla="*/ 798496 w 2160587"/>
                <a:gd name="T21" fmla="*/ 1159550 h 1836737"/>
                <a:gd name="T22" fmla="*/ 798496 w 2160587"/>
                <a:gd name="T23" fmla="*/ 1084856 h 1836737"/>
                <a:gd name="T24" fmla="*/ 859357 w 2160587"/>
                <a:gd name="T25" fmla="*/ 1044172 h 1836737"/>
                <a:gd name="T26" fmla="*/ 1019750 w 2160587"/>
                <a:gd name="T27" fmla="*/ 858868 h 1836737"/>
                <a:gd name="T28" fmla="*/ 301227 w 2160587"/>
                <a:gd name="T29" fmla="*/ 646747 h 1836737"/>
                <a:gd name="T30" fmla="*/ 2003954 w 2160587"/>
                <a:gd name="T31" fmla="*/ 550545 h 1836737"/>
                <a:gd name="T32" fmla="*/ 391689 w 2160587"/>
                <a:gd name="T33" fmla="*/ 393700 h 1836737"/>
                <a:gd name="T34" fmla="*/ 456865 w 2160587"/>
                <a:gd name="T35" fmla="*/ 428307 h 1836737"/>
                <a:gd name="T36" fmla="*/ 1692991 w 2160587"/>
                <a:gd name="T37" fmla="*/ 490537 h 1836737"/>
                <a:gd name="T38" fmla="*/ 1708479 w 2160587"/>
                <a:gd name="T39" fmla="*/ 422275 h 1836737"/>
                <a:gd name="T40" fmla="*/ 2082429 w 2160587"/>
                <a:gd name="T41" fmla="*/ 393700 h 1836737"/>
                <a:gd name="T42" fmla="*/ 2147243 w 2160587"/>
                <a:gd name="T43" fmla="*/ 428307 h 1836737"/>
                <a:gd name="T44" fmla="*/ 2157092 w 2160587"/>
                <a:gd name="T45" fmla="*/ 808355 h 1836737"/>
                <a:gd name="T46" fmla="*/ 2105622 w 2160587"/>
                <a:gd name="T47" fmla="*/ 860107 h 1836737"/>
                <a:gd name="T48" fmla="*/ 2032548 w 2160587"/>
                <a:gd name="T49" fmla="*/ 845820 h 1836737"/>
                <a:gd name="T50" fmla="*/ 2038267 w 2160587"/>
                <a:gd name="T51" fmla="*/ 1380490 h 1836737"/>
                <a:gd name="T52" fmla="*/ 2112612 w 2160587"/>
                <a:gd name="T53" fmla="*/ 1373187 h 1836737"/>
                <a:gd name="T54" fmla="*/ 2158998 w 2160587"/>
                <a:gd name="T55" fmla="*/ 1429702 h 1836737"/>
                <a:gd name="T56" fmla="*/ 2142795 w 2160587"/>
                <a:gd name="T57" fmla="*/ 1808162 h 1836737"/>
                <a:gd name="T58" fmla="*/ 1768845 w 2160587"/>
                <a:gd name="T59" fmla="*/ 1836737 h 1836737"/>
                <a:gd name="T60" fmla="*/ 1704031 w 2160587"/>
                <a:gd name="T61" fmla="*/ 1802130 h 1836737"/>
                <a:gd name="T62" fmla="*/ 467992 w 2160587"/>
                <a:gd name="T63" fmla="*/ 1741487 h 1836737"/>
                <a:gd name="T64" fmla="*/ 452096 w 2160587"/>
                <a:gd name="T65" fmla="*/ 1808162 h 1836737"/>
                <a:gd name="T66" fmla="*/ 78211 w 2160587"/>
                <a:gd name="T67" fmla="*/ 1836737 h 1836737"/>
                <a:gd name="T68" fmla="*/ 13035 w 2160587"/>
                <a:gd name="T69" fmla="*/ 1802130 h 1836737"/>
                <a:gd name="T70" fmla="*/ 3179 w 2160587"/>
                <a:gd name="T71" fmla="*/ 1422082 h 1836737"/>
                <a:gd name="T72" fmla="*/ 54684 w 2160587"/>
                <a:gd name="T73" fmla="*/ 1370330 h 1836737"/>
                <a:gd name="T74" fmla="*/ 127808 w 2160587"/>
                <a:gd name="T75" fmla="*/ 1384617 h 1836737"/>
                <a:gd name="T76" fmla="*/ 121767 w 2160587"/>
                <a:gd name="T77" fmla="*/ 850265 h 1836737"/>
                <a:gd name="T78" fmla="*/ 47689 w 2160587"/>
                <a:gd name="T79" fmla="*/ 857250 h 1836737"/>
                <a:gd name="T80" fmla="*/ 1590 w 2160587"/>
                <a:gd name="T81" fmla="*/ 801052 h 1836737"/>
                <a:gd name="T82" fmla="*/ 17804 w 2160587"/>
                <a:gd name="T83" fmla="*/ 422275 h 1836737"/>
                <a:gd name="T84" fmla="*/ 1080293 w 2160587"/>
                <a:gd name="T85" fmla="*/ 0 h 1836737"/>
                <a:gd name="T86" fmla="*/ 1229746 w 2160587"/>
                <a:gd name="T87" fmla="*/ 38797 h 1836737"/>
                <a:gd name="T88" fmla="*/ 1340086 w 2160587"/>
                <a:gd name="T89" fmla="*/ 139925 h 1836737"/>
                <a:gd name="T90" fmla="*/ 1392235 w 2160587"/>
                <a:gd name="T91" fmla="*/ 284302 h 1836737"/>
                <a:gd name="T92" fmla="*/ 1370930 w 2160587"/>
                <a:gd name="T93" fmla="*/ 372073 h 1836737"/>
                <a:gd name="T94" fmla="*/ 1299702 w 2160587"/>
                <a:gd name="T95" fmla="*/ 393698 h 1836737"/>
                <a:gd name="T96" fmla="*/ 1243101 w 2160587"/>
                <a:gd name="T97" fmla="*/ 347268 h 1836737"/>
                <a:gd name="T98" fmla="*/ 1230064 w 2160587"/>
                <a:gd name="T99" fmla="*/ 269355 h 1836737"/>
                <a:gd name="T100" fmla="*/ 1191270 w 2160587"/>
                <a:gd name="T101" fmla="*/ 204163 h 1836737"/>
                <a:gd name="T102" fmla="*/ 1126719 w 2160587"/>
                <a:gd name="T103" fmla="*/ 164412 h 1836737"/>
                <a:gd name="T104" fmla="*/ 1048495 w 2160587"/>
                <a:gd name="T105" fmla="*/ 160277 h 1836737"/>
                <a:gd name="T106" fmla="*/ 980447 w 2160587"/>
                <a:gd name="T107" fmla="*/ 193669 h 1836737"/>
                <a:gd name="T108" fmla="*/ 935611 w 2160587"/>
                <a:gd name="T109" fmla="*/ 254409 h 1836737"/>
                <a:gd name="T110" fmla="*/ 921620 w 2160587"/>
                <a:gd name="T111" fmla="*/ 332322 h 1836737"/>
                <a:gd name="T112" fmla="*/ 875512 w 2160587"/>
                <a:gd name="T113" fmla="*/ 388928 h 1836737"/>
                <a:gd name="T114" fmla="*/ 801422 w 2160587"/>
                <a:gd name="T115" fmla="*/ 381613 h 1836737"/>
                <a:gd name="T116" fmla="*/ 766762 w 2160587"/>
                <a:gd name="T117" fmla="*/ 316421 h 1836737"/>
                <a:gd name="T118" fmla="*/ 804602 w 2160587"/>
                <a:gd name="T119" fmla="*/ 166002 h 1836737"/>
                <a:gd name="T120" fmla="*/ 905085 w 2160587"/>
                <a:gd name="T121" fmla="*/ 54698 h 1836737"/>
                <a:gd name="T122" fmla="*/ 1048177 w 2160587"/>
                <a:gd name="T123" fmla="*/ 2226 h 1836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0587" h="1836737">
                  <a:moveTo>
                    <a:pt x="2003954" y="1667985"/>
                  </a:moveTo>
                  <a:lnTo>
                    <a:pt x="2003431" y="1669097"/>
                  </a:lnTo>
                  <a:lnTo>
                    <a:pt x="2000893" y="1674812"/>
                  </a:lnTo>
                  <a:lnTo>
                    <a:pt x="1997719" y="1679892"/>
                  </a:lnTo>
                  <a:lnTo>
                    <a:pt x="2003954" y="1679892"/>
                  </a:lnTo>
                  <a:lnTo>
                    <a:pt x="2003954" y="1667985"/>
                  </a:lnTo>
                  <a:close/>
                  <a:moveTo>
                    <a:pt x="156421" y="1666510"/>
                  </a:moveTo>
                  <a:lnTo>
                    <a:pt x="156421" y="1679892"/>
                  </a:lnTo>
                  <a:lnTo>
                    <a:pt x="163502" y="1679892"/>
                  </a:lnTo>
                  <a:lnTo>
                    <a:pt x="160329" y="1674812"/>
                  </a:lnTo>
                  <a:lnTo>
                    <a:pt x="157790" y="1669097"/>
                  </a:lnTo>
                  <a:lnTo>
                    <a:pt x="156421" y="1666510"/>
                  </a:lnTo>
                  <a:close/>
                  <a:moveTo>
                    <a:pt x="1080293" y="830262"/>
                  </a:moveTo>
                  <a:lnTo>
                    <a:pt x="1088218" y="830580"/>
                  </a:lnTo>
                  <a:lnTo>
                    <a:pt x="1095826" y="831851"/>
                  </a:lnTo>
                  <a:lnTo>
                    <a:pt x="1103116" y="833758"/>
                  </a:lnTo>
                  <a:lnTo>
                    <a:pt x="1110724" y="836301"/>
                  </a:lnTo>
                  <a:lnTo>
                    <a:pt x="1117380" y="839797"/>
                  </a:lnTo>
                  <a:lnTo>
                    <a:pt x="1123720" y="843293"/>
                  </a:lnTo>
                  <a:lnTo>
                    <a:pt x="1129743" y="848061"/>
                  </a:lnTo>
                  <a:lnTo>
                    <a:pt x="1135448" y="853464"/>
                  </a:lnTo>
                  <a:lnTo>
                    <a:pt x="1140520" y="858868"/>
                  </a:lnTo>
                  <a:lnTo>
                    <a:pt x="1144958" y="864907"/>
                  </a:lnTo>
                  <a:lnTo>
                    <a:pt x="1148762" y="871264"/>
                  </a:lnTo>
                  <a:lnTo>
                    <a:pt x="1151931" y="877939"/>
                  </a:lnTo>
                  <a:lnTo>
                    <a:pt x="1154784" y="885249"/>
                  </a:lnTo>
                  <a:lnTo>
                    <a:pt x="1156686" y="892559"/>
                  </a:lnTo>
                  <a:lnTo>
                    <a:pt x="1157954" y="900506"/>
                  </a:lnTo>
                  <a:lnTo>
                    <a:pt x="1158271" y="908452"/>
                  </a:lnTo>
                  <a:lnTo>
                    <a:pt x="1158271" y="1043536"/>
                  </a:lnTo>
                  <a:lnTo>
                    <a:pt x="1292988" y="1043536"/>
                  </a:lnTo>
                  <a:lnTo>
                    <a:pt x="1301230" y="1044172"/>
                  </a:lnTo>
                  <a:lnTo>
                    <a:pt x="1308838" y="1045125"/>
                  </a:lnTo>
                  <a:lnTo>
                    <a:pt x="1316445" y="1047350"/>
                  </a:lnTo>
                  <a:lnTo>
                    <a:pt x="1323419" y="1049893"/>
                  </a:lnTo>
                  <a:lnTo>
                    <a:pt x="1330392" y="1053071"/>
                  </a:lnTo>
                  <a:lnTo>
                    <a:pt x="1337049" y="1057203"/>
                  </a:lnTo>
                  <a:lnTo>
                    <a:pt x="1343072" y="1061653"/>
                  </a:lnTo>
                  <a:lnTo>
                    <a:pt x="1348460" y="1066739"/>
                  </a:lnTo>
                  <a:lnTo>
                    <a:pt x="1353532" y="1072142"/>
                  </a:lnTo>
                  <a:lnTo>
                    <a:pt x="1357970" y="1078181"/>
                  </a:lnTo>
                  <a:lnTo>
                    <a:pt x="1362091" y="1084856"/>
                  </a:lnTo>
                  <a:lnTo>
                    <a:pt x="1365260" y="1091849"/>
                  </a:lnTo>
                  <a:lnTo>
                    <a:pt x="1367796" y="1098841"/>
                  </a:lnTo>
                  <a:lnTo>
                    <a:pt x="1370015" y="1106469"/>
                  </a:lnTo>
                  <a:lnTo>
                    <a:pt x="1370966" y="1114416"/>
                  </a:lnTo>
                  <a:lnTo>
                    <a:pt x="1371600" y="1122362"/>
                  </a:lnTo>
                  <a:lnTo>
                    <a:pt x="1370966" y="1130308"/>
                  </a:lnTo>
                  <a:lnTo>
                    <a:pt x="1370015" y="1138254"/>
                  </a:lnTo>
                  <a:lnTo>
                    <a:pt x="1367796" y="1145247"/>
                  </a:lnTo>
                  <a:lnTo>
                    <a:pt x="1365260" y="1152875"/>
                  </a:lnTo>
                  <a:lnTo>
                    <a:pt x="1362091" y="1159550"/>
                  </a:lnTo>
                  <a:lnTo>
                    <a:pt x="1357970" y="1165907"/>
                  </a:lnTo>
                  <a:lnTo>
                    <a:pt x="1353532" y="1171946"/>
                  </a:lnTo>
                  <a:lnTo>
                    <a:pt x="1348460" y="1177667"/>
                  </a:lnTo>
                  <a:lnTo>
                    <a:pt x="1343072" y="1182752"/>
                  </a:lnTo>
                  <a:lnTo>
                    <a:pt x="1337049" y="1187202"/>
                  </a:lnTo>
                  <a:lnTo>
                    <a:pt x="1330392" y="1191016"/>
                  </a:lnTo>
                  <a:lnTo>
                    <a:pt x="1323419" y="1194195"/>
                  </a:lnTo>
                  <a:lnTo>
                    <a:pt x="1316445" y="1197055"/>
                  </a:lnTo>
                  <a:lnTo>
                    <a:pt x="1308838" y="1198963"/>
                  </a:lnTo>
                  <a:lnTo>
                    <a:pt x="1301230" y="1200234"/>
                  </a:lnTo>
                  <a:lnTo>
                    <a:pt x="1292988" y="1200552"/>
                  </a:lnTo>
                  <a:lnTo>
                    <a:pt x="1158271" y="1200552"/>
                  </a:lnTo>
                  <a:lnTo>
                    <a:pt x="1158271" y="1335636"/>
                  </a:lnTo>
                  <a:lnTo>
                    <a:pt x="1157954" y="1343900"/>
                  </a:lnTo>
                  <a:lnTo>
                    <a:pt x="1156686" y="1351528"/>
                  </a:lnTo>
                  <a:lnTo>
                    <a:pt x="1154784" y="1359157"/>
                  </a:lnTo>
                  <a:lnTo>
                    <a:pt x="1151931" y="1366149"/>
                  </a:lnTo>
                  <a:lnTo>
                    <a:pt x="1148762" y="1373142"/>
                  </a:lnTo>
                  <a:lnTo>
                    <a:pt x="1144958" y="1379817"/>
                  </a:lnTo>
                  <a:lnTo>
                    <a:pt x="1140520" y="1385856"/>
                  </a:lnTo>
                  <a:lnTo>
                    <a:pt x="1135448" y="1391259"/>
                  </a:lnTo>
                  <a:lnTo>
                    <a:pt x="1129743" y="1396345"/>
                  </a:lnTo>
                  <a:lnTo>
                    <a:pt x="1123720" y="1400795"/>
                  </a:lnTo>
                  <a:lnTo>
                    <a:pt x="1117380" y="1404927"/>
                  </a:lnTo>
                  <a:lnTo>
                    <a:pt x="1110724" y="1408105"/>
                  </a:lnTo>
                  <a:lnTo>
                    <a:pt x="1103116" y="1410648"/>
                  </a:lnTo>
                  <a:lnTo>
                    <a:pt x="1095826" y="1412873"/>
                  </a:lnTo>
                  <a:lnTo>
                    <a:pt x="1088218" y="1413827"/>
                  </a:lnTo>
                  <a:lnTo>
                    <a:pt x="1080293" y="1414462"/>
                  </a:lnTo>
                  <a:lnTo>
                    <a:pt x="1072369" y="1413827"/>
                  </a:lnTo>
                  <a:lnTo>
                    <a:pt x="1064444" y="1412873"/>
                  </a:lnTo>
                  <a:lnTo>
                    <a:pt x="1056837" y="1410648"/>
                  </a:lnTo>
                  <a:lnTo>
                    <a:pt x="1049863" y="1408105"/>
                  </a:lnTo>
                  <a:lnTo>
                    <a:pt x="1043207" y="1404927"/>
                  </a:lnTo>
                  <a:lnTo>
                    <a:pt x="1036233" y="1400795"/>
                  </a:lnTo>
                  <a:lnTo>
                    <a:pt x="1030527" y="1396345"/>
                  </a:lnTo>
                  <a:lnTo>
                    <a:pt x="1024822" y="1391259"/>
                  </a:lnTo>
                  <a:lnTo>
                    <a:pt x="1019750" y="1385856"/>
                  </a:lnTo>
                  <a:lnTo>
                    <a:pt x="1015312" y="1379817"/>
                  </a:lnTo>
                  <a:lnTo>
                    <a:pt x="1011508" y="1373142"/>
                  </a:lnTo>
                  <a:lnTo>
                    <a:pt x="1008339" y="1366149"/>
                  </a:lnTo>
                  <a:lnTo>
                    <a:pt x="1005486" y="1359157"/>
                  </a:lnTo>
                  <a:lnTo>
                    <a:pt x="1003584" y="1351528"/>
                  </a:lnTo>
                  <a:lnTo>
                    <a:pt x="1002316" y="1343900"/>
                  </a:lnTo>
                  <a:lnTo>
                    <a:pt x="1001999" y="1335636"/>
                  </a:lnTo>
                  <a:lnTo>
                    <a:pt x="1001999" y="1200552"/>
                  </a:lnTo>
                  <a:lnTo>
                    <a:pt x="867282" y="1200552"/>
                  </a:lnTo>
                  <a:lnTo>
                    <a:pt x="859357" y="1200234"/>
                  </a:lnTo>
                  <a:lnTo>
                    <a:pt x="851432" y="1198963"/>
                  </a:lnTo>
                  <a:lnTo>
                    <a:pt x="843825" y="1197055"/>
                  </a:lnTo>
                  <a:lnTo>
                    <a:pt x="836534" y="1194195"/>
                  </a:lnTo>
                  <a:lnTo>
                    <a:pt x="829878" y="1191016"/>
                  </a:lnTo>
                  <a:lnTo>
                    <a:pt x="823538" y="1187202"/>
                  </a:lnTo>
                  <a:lnTo>
                    <a:pt x="817515" y="1182752"/>
                  </a:lnTo>
                  <a:lnTo>
                    <a:pt x="812127" y="1177667"/>
                  </a:lnTo>
                  <a:lnTo>
                    <a:pt x="807055" y="1171946"/>
                  </a:lnTo>
                  <a:lnTo>
                    <a:pt x="802300" y="1165907"/>
                  </a:lnTo>
                  <a:lnTo>
                    <a:pt x="798496" y="1159550"/>
                  </a:lnTo>
                  <a:lnTo>
                    <a:pt x="795010" y="1152875"/>
                  </a:lnTo>
                  <a:lnTo>
                    <a:pt x="792791" y="1145247"/>
                  </a:lnTo>
                  <a:lnTo>
                    <a:pt x="790572" y="1138254"/>
                  </a:lnTo>
                  <a:lnTo>
                    <a:pt x="789621" y="1130308"/>
                  </a:lnTo>
                  <a:lnTo>
                    <a:pt x="788987" y="1122362"/>
                  </a:lnTo>
                  <a:lnTo>
                    <a:pt x="789621" y="1114416"/>
                  </a:lnTo>
                  <a:lnTo>
                    <a:pt x="790572" y="1106469"/>
                  </a:lnTo>
                  <a:lnTo>
                    <a:pt x="792791" y="1098841"/>
                  </a:lnTo>
                  <a:lnTo>
                    <a:pt x="795010" y="1091849"/>
                  </a:lnTo>
                  <a:lnTo>
                    <a:pt x="798496" y="1084856"/>
                  </a:lnTo>
                  <a:lnTo>
                    <a:pt x="802300" y="1078181"/>
                  </a:lnTo>
                  <a:lnTo>
                    <a:pt x="807055" y="1072142"/>
                  </a:lnTo>
                  <a:lnTo>
                    <a:pt x="812127" y="1066739"/>
                  </a:lnTo>
                  <a:lnTo>
                    <a:pt x="817515" y="1061653"/>
                  </a:lnTo>
                  <a:lnTo>
                    <a:pt x="823538" y="1057203"/>
                  </a:lnTo>
                  <a:lnTo>
                    <a:pt x="829878" y="1053071"/>
                  </a:lnTo>
                  <a:lnTo>
                    <a:pt x="836534" y="1049893"/>
                  </a:lnTo>
                  <a:lnTo>
                    <a:pt x="843825" y="1047350"/>
                  </a:lnTo>
                  <a:lnTo>
                    <a:pt x="851432" y="1045125"/>
                  </a:lnTo>
                  <a:lnTo>
                    <a:pt x="859357" y="1044172"/>
                  </a:lnTo>
                  <a:lnTo>
                    <a:pt x="867282" y="1043536"/>
                  </a:lnTo>
                  <a:lnTo>
                    <a:pt x="1001999" y="1043536"/>
                  </a:lnTo>
                  <a:lnTo>
                    <a:pt x="1001999" y="908452"/>
                  </a:lnTo>
                  <a:lnTo>
                    <a:pt x="1002316" y="900506"/>
                  </a:lnTo>
                  <a:lnTo>
                    <a:pt x="1003584" y="892559"/>
                  </a:lnTo>
                  <a:lnTo>
                    <a:pt x="1005486" y="885249"/>
                  </a:lnTo>
                  <a:lnTo>
                    <a:pt x="1008339" y="877939"/>
                  </a:lnTo>
                  <a:lnTo>
                    <a:pt x="1011508" y="871264"/>
                  </a:lnTo>
                  <a:lnTo>
                    <a:pt x="1015312" y="864907"/>
                  </a:lnTo>
                  <a:lnTo>
                    <a:pt x="1019750" y="858868"/>
                  </a:lnTo>
                  <a:lnTo>
                    <a:pt x="1024822" y="853464"/>
                  </a:lnTo>
                  <a:lnTo>
                    <a:pt x="1030527" y="848061"/>
                  </a:lnTo>
                  <a:lnTo>
                    <a:pt x="1036233" y="843293"/>
                  </a:lnTo>
                  <a:lnTo>
                    <a:pt x="1043207" y="839797"/>
                  </a:lnTo>
                  <a:lnTo>
                    <a:pt x="1049863" y="836301"/>
                  </a:lnTo>
                  <a:lnTo>
                    <a:pt x="1056837" y="833758"/>
                  </a:lnTo>
                  <a:lnTo>
                    <a:pt x="1064444" y="831851"/>
                  </a:lnTo>
                  <a:lnTo>
                    <a:pt x="1072369" y="830580"/>
                  </a:lnTo>
                  <a:lnTo>
                    <a:pt x="1080293" y="830262"/>
                  </a:lnTo>
                  <a:close/>
                  <a:moveTo>
                    <a:pt x="301227" y="646747"/>
                  </a:moveTo>
                  <a:lnTo>
                    <a:pt x="301227" y="1584642"/>
                  </a:lnTo>
                  <a:lnTo>
                    <a:pt x="1859994" y="1584642"/>
                  </a:lnTo>
                  <a:lnTo>
                    <a:pt x="1859994" y="646747"/>
                  </a:lnTo>
                  <a:lnTo>
                    <a:pt x="301227" y="646747"/>
                  </a:lnTo>
                  <a:close/>
                  <a:moveTo>
                    <a:pt x="1997005" y="550545"/>
                  </a:moveTo>
                  <a:lnTo>
                    <a:pt x="1997719" y="551497"/>
                  </a:lnTo>
                  <a:lnTo>
                    <a:pt x="2000893" y="557212"/>
                  </a:lnTo>
                  <a:lnTo>
                    <a:pt x="2003431" y="562609"/>
                  </a:lnTo>
                  <a:lnTo>
                    <a:pt x="2003954" y="563786"/>
                  </a:lnTo>
                  <a:lnTo>
                    <a:pt x="2003954" y="550545"/>
                  </a:lnTo>
                  <a:lnTo>
                    <a:pt x="1997005" y="550545"/>
                  </a:lnTo>
                  <a:close/>
                  <a:moveTo>
                    <a:pt x="156421" y="550545"/>
                  </a:moveTo>
                  <a:lnTo>
                    <a:pt x="156421" y="565349"/>
                  </a:lnTo>
                  <a:lnTo>
                    <a:pt x="157790" y="562609"/>
                  </a:lnTo>
                  <a:lnTo>
                    <a:pt x="160329" y="557212"/>
                  </a:lnTo>
                  <a:lnTo>
                    <a:pt x="163502" y="551497"/>
                  </a:lnTo>
                  <a:lnTo>
                    <a:pt x="164097" y="550545"/>
                  </a:lnTo>
                  <a:lnTo>
                    <a:pt x="156421" y="550545"/>
                  </a:lnTo>
                  <a:close/>
                  <a:moveTo>
                    <a:pt x="78211" y="393700"/>
                  </a:moveTo>
                  <a:lnTo>
                    <a:pt x="391689" y="393700"/>
                  </a:lnTo>
                  <a:lnTo>
                    <a:pt x="399638" y="394017"/>
                  </a:lnTo>
                  <a:lnTo>
                    <a:pt x="407586" y="395287"/>
                  </a:lnTo>
                  <a:lnTo>
                    <a:pt x="415216" y="397192"/>
                  </a:lnTo>
                  <a:lnTo>
                    <a:pt x="422211" y="400050"/>
                  </a:lnTo>
                  <a:lnTo>
                    <a:pt x="428887" y="403225"/>
                  </a:lnTo>
                  <a:lnTo>
                    <a:pt x="435246" y="407352"/>
                  </a:lnTo>
                  <a:lnTo>
                    <a:pt x="441286" y="411480"/>
                  </a:lnTo>
                  <a:lnTo>
                    <a:pt x="447009" y="416877"/>
                  </a:lnTo>
                  <a:lnTo>
                    <a:pt x="452096" y="422275"/>
                  </a:lnTo>
                  <a:lnTo>
                    <a:pt x="456865" y="428307"/>
                  </a:lnTo>
                  <a:lnTo>
                    <a:pt x="460362" y="434657"/>
                  </a:lnTo>
                  <a:lnTo>
                    <a:pt x="463859" y="441325"/>
                  </a:lnTo>
                  <a:lnTo>
                    <a:pt x="466403" y="448945"/>
                  </a:lnTo>
                  <a:lnTo>
                    <a:pt x="468310" y="456565"/>
                  </a:lnTo>
                  <a:lnTo>
                    <a:pt x="469582" y="463867"/>
                  </a:lnTo>
                  <a:lnTo>
                    <a:pt x="469900" y="471805"/>
                  </a:lnTo>
                  <a:lnTo>
                    <a:pt x="469582" y="479742"/>
                  </a:lnTo>
                  <a:lnTo>
                    <a:pt x="468310" y="487680"/>
                  </a:lnTo>
                  <a:lnTo>
                    <a:pt x="467595" y="490537"/>
                  </a:lnTo>
                  <a:lnTo>
                    <a:pt x="1692991" y="490537"/>
                  </a:lnTo>
                  <a:lnTo>
                    <a:pt x="1692276" y="487680"/>
                  </a:lnTo>
                  <a:lnTo>
                    <a:pt x="1691005" y="479742"/>
                  </a:lnTo>
                  <a:lnTo>
                    <a:pt x="1690687" y="471805"/>
                  </a:lnTo>
                  <a:lnTo>
                    <a:pt x="1691005" y="463867"/>
                  </a:lnTo>
                  <a:lnTo>
                    <a:pt x="1692276" y="456565"/>
                  </a:lnTo>
                  <a:lnTo>
                    <a:pt x="1694182" y="448945"/>
                  </a:lnTo>
                  <a:lnTo>
                    <a:pt x="1697041" y="441325"/>
                  </a:lnTo>
                  <a:lnTo>
                    <a:pt x="1700218" y="434657"/>
                  </a:lnTo>
                  <a:lnTo>
                    <a:pt x="1704031" y="428307"/>
                  </a:lnTo>
                  <a:lnTo>
                    <a:pt x="1708479" y="422275"/>
                  </a:lnTo>
                  <a:lnTo>
                    <a:pt x="1713562" y="416877"/>
                  </a:lnTo>
                  <a:lnTo>
                    <a:pt x="1719281" y="411480"/>
                  </a:lnTo>
                  <a:lnTo>
                    <a:pt x="1725000" y="407352"/>
                  </a:lnTo>
                  <a:lnTo>
                    <a:pt x="1731354" y="403225"/>
                  </a:lnTo>
                  <a:lnTo>
                    <a:pt x="1738662" y="400050"/>
                  </a:lnTo>
                  <a:lnTo>
                    <a:pt x="1745652" y="397192"/>
                  </a:lnTo>
                  <a:lnTo>
                    <a:pt x="1753277" y="395287"/>
                  </a:lnTo>
                  <a:lnTo>
                    <a:pt x="1760902" y="394017"/>
                  </a:lnTo>
                  <a:lnTo>
                    <a:pt x="1768845" y="393700"/>
                  </a:lnTo>
                  <a:lnTo>
                    <a:pt x="2082429" y="393700"/>
                  </a:lnTo>
                  <a:lnTo>
                    <a:pt x="2090372" y="394017"/>
                  </a:lnTo>
                  <a:lnTo>
                    <a:pt x="2097997" y="395287"/>
                  </a:lnTo>
                  <a:lnTo>
                    <a:pt x="2105622" y="397192"/>
                  </a:lnTo>
                  <a:lnTo>
                    <a:pt x="2112612" y="400050"/>
                  </a:lnTo>
                  <a:lnTo>
                    <a:pt x="2119920" y="403225"/>
                  </a:lnTo>
                  <a:lnTo>
                    <a:pt x="2126274" y="407352"/>
                  </a:lnTo>
                  <a:lnTo>
                    <a:pt x="2131993" y="411480"/>
                  </a:lnTo>
                  <a:lnTo>
                    <a:pt x="2137712" y="416877"/>
                  </a:lnTo>
                  <a:lnTo>
                    <a:pt x="2142795" y="422275"/>
                  </a:lnTo>
                  <a:lnTo>
                    <a:pt x="2147243" y="428307"/>
                  </a:lnTo>
                  <a:lnTo>
                    <a:pt x="2151056" y="434657"/>
                  </a:lnTo>
                  <a:lnTo>
                    <a:pt x="2154233" y="441325"/>
                  </a:lnTo>
                  <a:lnTo>
                    <a:pt x="2157092" y="448945"/>
                  </a:lnTo>
                  <a:lnTo>
                    <a:pt x="2158998" y="456565"/>
                  </a:lnTo>
                  <a:lnTo>
                    <a:pt x="2160269" y="463867"/>
                  </a:lnTo>
                  <a:lnTo>
                    <a:pt x="2160587" y="471805"/>
                  </a:lnTo>
                  <a:lnTo>
                    <a:pt x="2160587" y="785177"/>
                  </a:lnTo>
                  <a:lnTo>
                    <a:pt x="2160269" y="793432"/>
                  </a:lnTo>
                  <a:lnTo>
                    <a:pt x="2158998" y="801052"/>
                  </a:lnTo>
                  <a:lnTo>
                    <a:pt x="2157092" y="808355"/>
                  </a:lnTo>
                  <a:lnTo>
                    <a:pt x="2154233" y="815657"/>
                  </a:lnTo>
                  <a:lnTo>
                    <a:pt x="2151056" y="822642"/>
                  </a:lnTo>
                  <a:lnTo>
                    <a:pt x="2147243" y="828992"/>
                  </a:lnTo>
                  <a:lnTo>
                    <a:pt x="2142795" y="835025"/>
                  </a:lnTo>
                  <a:lnTo>
                    <a:pt x="2137712" y="840740"/>
                  </a:lnTo>
                  <a:lnTo>
                    <a:pt x="2131993" y="845820"/>
                  </a:lnTo>
                  <a:lnTo>
                    <a:pt x="2126274" y="850265"/>
                  </a:lnTo>
                  <a:lnTo>
                    <a:pt x="2119920" y="854075"/>
                  </a:lnTo>
                  <a:lnTo>
                    <a:pt x="2112612" y="857250"/>
                  </a:lnTo>
                  <a:lnTo>
                    <a:pt x="2105622" y="860107"/>
                  </a:lnTo>
                  <a:lnTo>
                    <a:pt x="2097997" y="862012"/>
                  </a:lnTo>
                  <a:lnTo>
                    <a:pt x="2090372" y="863282"/>
                  </a:lnTo>
                  <a:lnTo>
                    <a:pt x="2082429" y="863600"/>
                  </a:lnTo>
                  <a:lnTo>
                    <a:pt x="2074169" y="863282"/>
                  </a:lnTo>
                  <a:lnTo>
                    <a:pt x="2066543" y="862012"/>
                  </a:lnTo>
                  <a:lnTo>
                    <a:pt x="2058918" y="860107"/>
                  </a:lnTo>
                  <a:lnTo>
                    <a:pt x="2051929" y="857250"/>
                  </a:lnTo>
                  <a:lnTo>
                    <a:pt x="2045257" y="854075"/>
                  </a:lnTo>
                  <a:lnTo>
                    <a:pt x="2038267" y="850265"/>
                  </a:lnTo>
                  <a:lnTo>
                    <a:pt x="2032548" y="845820"/>
                  </a:lnTo>
                  <a:lnTo>
                    <a:pt x="2026829" y="840740"/>
                  </a:lnTo>
                  <a:lnTo>
                    <a:pt x="2021746" y="835025"/>
                  </a:lnTo>
                  <a:lnTo>
                    <a:pt x="2017298" y="828992"/>
                  </a:lnTo>
                  <a:lnTo>
                    <a:pt x="2016125" y="827039"/>
                  </a:lnTo>
                  <a:lnTo>
                    <a:pt x="2016125" y="1403398"/>
                  </a:lnTo>
                  <a:lnTo>
                    <a:pt x="2017298" y="1401445"/>
                  </a:lnTo>
                  <a:lnTo>
                    <a:pt x="2021746" y="1395412"/>
                  </a:lnTo>
                  <a:lnTo>
                    <a:pt x="2026829" y="1390015"/>
                  </a:lnTo>
                  <a:lnTo>
                    <a:pt x="2032548" y="1384617"/>
                  </a:lnTo>
                  <a:lnTo>
                    <a:pt x="2038267" y="1380490"/>
                  </a:lnTo>
                  <a:lnTo>
                    <a:pt x="2045257" y="1376362"/>
                  </a:lnTo>
                  <a:lnTo>
                    <a:pt x="2051929" y="1373187"/>
                  </a:lnTo>
                  <a:lnTo>
                    <a:pt x="2058918" y="1370330"/>
                  </a:lnTo>
                  <a:lnTo>
                    <a:pt x="2066543" y="1368425"/>
                  </a:lnTo>
                  <a:lnTo>
                    <a:pt x="2074169" y="1367155"/>
                  </a:lnTo>
                  <a:lnTo>
                    <a:pt x="2082429" y="1366837"/>
                  </a:lnTo>
                  <a:lnTo>
                    <a:pt x="2090372" y="1367155"/>
                  </a:lnTo>
                  <a:lnTo>
                    <a:pt x="2097997" y="1368425"/>
                  </a:lnTo>
                  <a:lnTo>
                    <a:pt x="2105622" y="1370330"/>
                  </a:lnTo>
                  <a:lnTo>
                    <a:pt x="2112612" y="1373187"/>
                  </a:lnTo>
                  <a:lnTo>
                    <a:pt x="2119920" y="1376362"/>
                  </a:lnTo>
                  <a:lnTo>
                    <a:pt x="2126274" y="1380490"/>
                  </a:lnTo>
                  <a:lnTo>
                    <a:pt x="2131993" y="1384617"/>
                  </a:lnTo>
                  <a:lnTo>
                    <a:pt x="2137712" y="1390015"/>
                  </a:lnTo>
                  <a:lnTo>
                    <a:pt x="2142795" y="1395412"/>
                  </a:lnTo>
                  <a:lnTo>
                    <a:pt x="2147243" y="1401445"/>
                  </a:lnTo>
                  <a:lnTo>
                    <a:pt x="2151056" y="1407795"/>
                  </a:lnTo>
                  <a:lnTo>
                    <a:pt x="2154233" y="1414462"/>
                  </a:lnTo>
                  <a:lnTo>
                    <a:pt x="2157092" y="1422082"/>
                  </a:lnTo>
                  <a:lnTo>
                    <a:pt x="2158998" y="1429702"/>
                  </a:lnTo>
                  <a:lnTo>
                    <a:pt x="2160269" y="1437005"/>
                  </a:lnTo>
                  <a:lnTo>
                    <a:pt x="2160587" y="1444942"/>
                  </a:lnTo>
                  <a:lnTo>
                    <a:pt x="2160587" y="1758315"/>
                  </a:lnTo>
                  <a:lnTo>
                    <a:pt x="2160269" y="1766570"/>
                  </a:lnTo>
                  <a:lnTo>
                    <a:pt x="2158998" y="1774190"/>
                  </a:lnTo>
                  <a:lnTo>
                    <a:pt x="2157092" y="1781492"/>
                  </a:lnTo>
                  <a:lnTo>
                    <a:pt x="2154233" y="1788795"/>
                  </a:lnTo>
                  <a:lnTo>
                    <a:pt x="2151056" y="1795462"/>
                  </a:lnTo>
                  <a:lnTo>
                    <a:pt x="2147243" y="1802130"/>
                  </a:lnTo>
                  <a:lnTo>
                    <a:pt x="2142795" y="1808162"/>
                  </a:lnTo>
                  <a:lnTo>
                    <a:pt x="2137712" y="1813877"/>
                  </a:lnTo>
                  <a:lnTo>
                    <a:pt x="2131993" y="1818957"/>
                  </a:lnTo>
                  <a:lnTo>
                    <a:pt x="2126274" y="1823402"/>
                  </a:lnTo>
                  <a:lnTo>
                    <a:pt x="2119920" y="1827212"/>
                  </a:lnTo>
                  <a:lnTo>
                    <a:pt x="2112612" y="1830387"/>
                  </a:lnTo>
                  <a:lnTo>
                    <a:pt x="2105622" y="1833245"/>
                  </a:lnTo>
                  <a:lnTo>
                    <a:pt x="2097997" y="1835150"/>
                  </a:lnTo>
                  <a:lnTo>
                    <a:pt x="2090372" y="1836420"/>
                  </a:lnTo>
                  <a:lnTo>
                    <a:pt x="2082429" y="1836737"/>
                  </a:lnTo>
                  <a:lnTo>
                    <a:pt x="1768845" y="1836737"/>
                  </a:lnTo>
                  <a:lnTo>
                    <a:pt x="1760902" y="1836420"/>
                  </a:lnTo>
                  <a:lnTo>
                    <a:pt x="1753277" y="1835150"/>
                  </a:lnTo>
                  <a:lnTo>
                    <a:pt x="1745652" y="1833245"/>
                  </a:lnTo>
                  <a:lnTo>
                    <a:pt x="1738662" y="1830387"/>
                  </a:lnTo>
                  <a:lnTo>
                    <a:pt x="1731354" y="1827212"/>
                  </a:lnTo>
                  <a:lnTo>
                    <a:pt x="1725000" y="1823402"/>
                  </a:lnTo>
                  <a:lnTo>
                    <a:pt x="1719281" y="1818957"/>
                  </a:lnTo>
                  <a:lnTo>
                    <a:pt x="1713562" y="1813877"/>
                  </a:lnTo>
                  <a:lnTo>
                    <a:pt x="1708479" y="1808162"/>
                  </a:lnTo>
                  <a:lnTo>
                    <a:pt x="1704031" y="1802130"/>
                  </a:lnTo>
                  <a:lnTo>
                    <a:pt x="1700218" y="1795462"/>
                  </a:lnTo>
                  <a:lnTo>
                    <a:pt x="1697041" y="1788795"/>
                  </a:lnTo>
                  <a:lnTo>
                    <a:pt x="1694182" y="1781492"/>
                  </a:lnTo>
                  <a:lnTo>
                    <a:pt x="1692276" y="1774190"/>
                  </a:lnTo>
                  <a:lnTo>
                    <a:pt x="1691005" y="1766570"/>
                  </a:lnTo>
                  <a:lnTo>
                    <a:pt x="1690687" y="1758315"/>
                  </a:lnTo>
                  <a:lnTo>
                    <a:pt x="1691005" y="1750377"/>
                  </a:lnTo>
                  <a:lnTo>
                    <a:pt x="1692276" y="1742757"/>
                  </a:lnTo>
                  <a:lnTo>
                    <a:pt x="1692594" y="1741487"/>
                  </a:lnTo>
                  <a:lnTo>
                    <a:pt x="467992" y="1741487"/>
                  </a:lnTo>
                  <a:lnTo>
                    <a:pt x="468310" y="1742757"/>
                  </a:lnTo>
                  <a:lnTo>
                    <a:pt x="469582" y="1750377"/>
                  </a:lnTo>
                  <a:lnTo>
                    <a:pt x="469900" y="1758315"/>
                  </a:lnTo>
                  <a:lnTo>
                    <a:pt x="469582" y="1766570"/>
                  </a:lnTo>
                  <a:lnTo>
                    <a:pt x="468310" y="1774190"/>
                  </a:lnTo>
                  <a:lnTo>
                    <a:pt x="466403" y="1781492"/>
                  </a:lnTo>
                  <a:lnTo>
                    <a:pt x="463859" y="1788795"/>
                  </a:lnTo>
                  <a:lnTo>
                    <a:pt x="460362" y="1795462"/>
                  </a:lnTo>
                  <a:lnTo>
                    <a:pt x="456865" y="1802130"/>
                  </a:lnTo>
                  <a:lnTo>
                    <a:pt x="452096" y="1808162"/>
                  </a:lnTo>
                  <a:lnTo>
                    <a:pt x="447009" y="1813877"/>
                  </a:lnTo>
                  <a:lnTo>
                    <a:pt x="441286" y="1818957"/>
                  </a:lnTo>
                  <a:lnTo>
                    <a:pt x="435246" y="1823402"/>
                  </a:lnTo>
                  <a:lnTo>
                    <a:pt x="428887" y="1827212"/>
                  </a:lnTo>
                  <a:lnTo>
                    <a:pt x="422211" y="1830387"/>
                  </a:lnTo>
                  <a:lnTo>
                    <a:pt x="415216" y="1833245"/>
                  </a:lnTo>
                  <a:lnTo>
                    <a:pt x="407586" y="1835150"/>
                  </a:lnTo>
                  <a:lnTo>
                    <a:pt x="399638" y="1836420"/>
                  </a:lnTo>
                  <a:lnTo>
                    <a:pt x="391689" y="1836737"/>
                  </a:lnTo>
                  <a:lnTo>
                    <a:pt x="78211" y="1836737"/>
                  </a:lnTo>
                  <a:lnTo>
                    <a:pt x="70262" y="1836420"/>
                  </a:lnTo>
                  <a:lnTo>
                    <a:pt x="62314" y="1835150"/>
                  </a:lnTo>
                  <a:lnTo>
                    <a:pt x="54684" y="1833245"/>
                  </a:lnTo>
                  <a:lnTo>
                    <a:pt x="47689" y="1830387"/>
                  </a:lnTo>
                  <a:lnTo>
                    <a:pt x="40695" y="1827212"/>
                  </a:lnTo>
                  <a:lnTo>
                    <a:pt x="34018" y="1823402"/>
                  </a:lnTo>
                  <a:lnTo>
                    <a:pt x="27978" y="1818957"/>
                  </a:lnTo>
                  <a:lnTo>
                    <a:pt x="22573" y="1813877"/>
                  </a:lnTo>
                  <a:lnTo>
                    <a:pt x="17804" y="1808162"/>
                  </a:lnTo>
                  <a:lnTo>
                    <a:pt x="13035" y="1802130"/>
                  </a:lnTo>
                  <a:lnTo>
                    <a:pt x="8902" y="1795462"/>
                  </a:lnTo>
                  <a:lnTo>
                    <a:pt x="5723" y="1788795"/>
                  </a:lnTo>
                  <a:lnTo>
                    <a:pt x="3179" y="1781492"/>
                  </a:lnTo>
                  <a:lnTo>
                    <a:pt x="1590" y="1774190"/>
                  </a:lnTo>
                  <a:lnTo>
                    <a:pt x="318" y="1766570"/>
                  </a:lnTo>
                  <a:lnTo>
                    <a:pt x="0" y="1758315"/>
                  </a:lnTo>
                  <a:lnTo>
                    <a:pt x="0" y="1444942"/>
                  </a:lnTo>
                  <a:lnTo>
                    <a:pt x="318" y="1437005"/>
                  </a:lnTo>
                  <a:lnTo>
                    <a:pt x="1590" y="1429702"/>
                  </a:lnTo>
                  <a:lnTo>
                    <a:pt x="3179" y="1422082"/>
                  </a:lnTo>
                  <a:lnTo>
                    <a:pt x="5723" y="1414462"/>
                  </a:lnTo>
                  <a:lnTo>
                    <a:pt x="8902" y="1407795"/>
                  </a:lnTo>
                  <a:lnTo>
                    <a:pt x="13035" y="1401445"/>
                  </a:lnTo>
                  <a:lnTo>
                    <a:pt x="17804" y="1395412"/>
                  </a:lnTo>
                  <a:lnTo>
                    <a:pt x="22573" y="1390015"/>
                  </a:lnTo>
                  <a:lnTo>
                    <a:pt x="27978" y="1384617"/>
                  </a:lnTo>
                  <a:lnTo>
                    <a:pt x="34018" y="1380490"/>
                  </a:lnTo>
                  <a:lnTo>
                    <a:pt x="40695" y="1376362"/>
                  </a:lnTo>
                  <a:lnTo>
                    <a:pt x="47689" y="1373187"/>
                  </a:lnTo>
                  <a:lnTo>
                    <a:pt x="54684" y="1370330"/>
                  </a:lnTo>
                  <a:lnTo>
                    <a:pt x="62314" y="1368425"/>
                  </a:lnTo>
                  <a:lnTo>
                    <a:pt x="70262" y="1367155"/>
                  </a:lnTo>
                  <a:lnTo>
                    <a:pt x="78211" y="1366837"/>
                  </a:lnTo>
                  <a:lnTo>
                    <a:pt x="86159" y="1367155"/>
                  </a:lnTo>
                  <a:lnTo>
                    <a:pt x="94107" y="1368425"/>
                  </a:lnTo>
                  <a:lnTo>
                    <a:pt x="101102" y="1370330"/>
                  </a:lnTo>
                  <a:lnTo>
                    <a:pt x="108732" y="1373187"/>
                  </a:lnTo>
                  <a:lnTo>
                    <a:pt x="115408" y="1376362"/>
                  </a:lnTo>
                  <a:lnTo>
                    <a:pt x="121767" y="1380490"/>
                  </a:lnTo>
                  <a:lnTo>
                    <a:pt x="127808" y="1384617"/>
                  </a:lnTo>
                  <a:lnTo>
                    <a:pt x="133530" y="1390015"/>
                  </a:lnTo>
                  <a:lnTo>
                    <a:pt x="138617" y="1395412"/>
                  </a:lnTo>
                  <a:lnTo>
                    <a:pt x="143068" y="1401445"/>
                  </a:lnTo>
                  <a:lnTo>
                    <a:pt x="144462" y="1403765"/>
                  </a:lnTo>
                  <a:lnTo>
                    <a:pt x="144462" y="826672"/>
                  </a:lnTo>
                  <a:lnTo>
                    <a:pt x="143068" y="828992"/>
                  </a:lnTo>
                  <a:lnTo>
                    <a:pt x="138617" y="835025"/>
                  </a:lnTo>
                  <a:lnTo>
                    <a:pt x="133530" y="840740"/>
                  </a:lnTo>
                  <a:lnTo>
                    <a:pt x="127808" y="845820"/>
                  </a:lnTo>
                  <a:lnTo>
                    <a:pt x="121767" y="850265"/>
                  </a:lnTo>
                  <a:lnTo>
                    <a:pt x="115408" y="854075"/>
                  </a:lnTo>
                  <a:lnTo>
                    <a:pt x="108732" y="857250"/>
                  </a:lnTo>
                  <a:lnTo>
                    <a:pt x="101102" y="860107"/>
                  </a:lnTo>
                  <a:lnTo>
                    <a:pt x="94107" y="862012"/>
                  </a:lnTo>
                  <a:lnTo>
                    <a:pt x="86159" y="863282"/>
                  </a:lnTo>
                  <a:lnTo>
                    <a:pt x="78211" y="863600"/>
                  </a:lnTo>
                  <a:lnTo>
                    <a:pt x="70262" y="863282"/>
                  </a:lnTo>
                  <a:lnTo>
                    <a:pt x="62314" y="862012"/>
                  </a:lnTo>
                  <a:lnTo>
                    <a:pt x="54684" y="860107"/>
                  </a:lnTo>
                  <a:lnTo>
                    <a:pt x="47689" y="857250"/>
                  </a:lnTo>
                  <a:lnTo>
                    <a:pt x="40695" y="854075"/>
                  </a:lnTo>
                  <a:lnTo>
                    <a:pt x="34018" y="850265"/>
                  </a:lnTo>
                  <a:lnTo>
                    <a:pt x="27978" y="845820"/>
                  </a:lnTo>
                  <a:lnTo>
                    <a:pt x="22573" y="840740"/>
                  </a:lnTo>
                  <a:lnTo>
                    <a:pt x="17804" y="835025"/>
                  </a:lnTo>
                  <a:lnTo>
                    <a:pt x="13035" y="828992"/>
                  </a:lnTo>
                  <a:lnTo>
                    <a:pt x="8902" y="822642"/>
                  </a:lnTo>
                  <a:lnTo>
                    <a:pt x="5723" y="815657"/>
                  </a:lnTo>
                  <a:lnTo>
                    <a:pt x="3179" y="808355"/>
                  </a:lnTo>
                  <a:lnTo>
                    <a:pt x="1590" y="801052"/>
                  </a:lnTo>
                  <a:lnTo>
                    <a:pt x="318" y="793432"/>
                  </a:lnTo>
                  <a:lnTo>
                    <a:pt x="0" y="785177"/>
                  </a:lnTo>
                  <a:lnTo>
                    <a:pt x="0" y="471805"/>
                  </a:lnTo>
                  <a:lnTo>
                    <a:pt x="318" y="463867"/>
                  </a:lnTo>
                  <a:lnTo>
                    <a:pt x="1590" y="456565"/>
                  </a:lnTo>
                  <a:lnTo>
                    <a:pt x="3179" y="448945"/>
                  </a:lnTo>
                  <a:lnTo>
                    <a:pt x="5723" y="441325"/>
                  </a:lnTo>
                  <a:lnTo>
                    <a:pt x="8902" y="434657"/>
                  </a:lnTo>
                  <a:lnTo>
                    <a:pt x="13035" y="428307"/>
                  </a:lnTo>
                  <a:lnTo>
                    <a:pt x="17804" y="422275"/>
                  </a:lnTo>
                  <a:lnTo>
                    <a:pt x="22573" y="416877"/>
                  </a:lnTo>
                  <a:lnTo>
                    <a:pt x="27978" y="411480"/>
                  </a:lnTo>
                  <a:lnTo>
                    <a:pt x="34018" y="407352"/>
                  </a:lnTo>
                  <a:lnTo>
                    <a:pt x="40695" y="403225"/>
                  </a:lnTo>
                  <a:lnTo>
                    <a:pt x="47689" y="400050"/>
                  </a:lnTo>
                  <a:lnTo>
                    <a:pt x="54684" y="397192"/>
                  </a:lnTo>
                  <a:lnTo>
                    <a:pt x="62314" y="395287"/>
                  </a:lnTo>
                  <a:lnTo>
                    <a:pt x="70262" y="394017"/>
                  </a:lnTo>
                  <a:lnTo>
                    <a:pt x="78211" y="393700"/>
                  </a:lnTo>
                  <a:close/>
                  <a:moveTo>
                    <a:pt x="1080293" y="0"/>
                  </a:moveTo>
                  <a:lnTo>
                    <a:pt x="1096193" y="636"/>
                  </a:lnTo>
                  <a:lnTo>
                    <a:pt x="1112092" y="2226"/>
                  </a:lnTo>
                  <a:lnTo>
                    <a:pt x="1127991" y="4134"/>
                  </a:lnTo>
                  <a:lnTo>
                    <a:pt x="1142936" y="6996"/>
                  </a:lnTo>
                  <a:lnTo>
                    <a:pt x="1158517" y="10494"/>
                  </a:lnTo>
                  <a:lnTo>
                    <a:pt x="1173145" y="14310"/>
                  </a:lnTo>
                  <a:lnTo>
                    <a:pt x="1188090" y="19716"/>
                  </a:lnTo>
                  <a:lnTo>
                    <a:pt x="1202399" y="25123"/>
                  </a:lnTo>
                  <a:lnTo>
                    <a:pt x="1215754" y="31483"/>
                  </a:lnTo>
                  <a:lnTo>
                    <a:pt x="1229746" y="38797"/>
                  </a:lnTo>
                  <a:lnTo>
                    <a:pt x="1242783" y="46111"/>
                  </a:lnTo>
                  <a:lnTo>
                    <a:pt x="1255502" y="54698"/>
                  </a:lnTo>
                  <a:lnTo>
                    <a:pt x="1267904" y="63284"/>
                  </a:lnTo>
                  <a:lnTo>
                    <a:pt x="1279351" y="72506"/>
                  </a:lnTo>
                  <a:lnTo>
                    <a:pt x="1290798" y="82365"/>
                  </a:lnTo>
                  <a:lnTo>
                    <a:pt x="1301610" y="93177"/>
                  </a:lnTo>
                  <a:lnTo>
                    <a:pt x="1312421" y="103989"/>
                  </a:lnTo>
                  <a:lnTo>
                    <a:pt x="1321961" y="115438"/>
                  </a:lnTo>
                  <a:lnTo>
                    <a:pt x="1331500" y="127204"/>
                  </a:lnTo>
                  <a:lnTo>
                    <a:pt x="1340086" y="139925"/>
                  </a:lnTo>
                  <a:lnTo>
                    <a:pt x="1348035" y="152645"/>
                  </a:lnTo>
                  <a:lnTo>
                    <a:pt x="1355667" y="166002"/>
                  </a:lnTo>
                  <a:lnTo>
                    <a:pt x="1362981" y="179676"/>
                  </a:lnTo>
                  <a:lnTo>
                    <a:pt x="1369340" y="193669"/>
                  </a:lnTo>
                  <a:lnTo>
                    <a:pt x="1374746" y="207979"/>
                  </a:lnTo>
                  <a:lnTo>
                    <a:pt x="1379516" y="222608"/>
                  </a:lnTo>
                  <a:lnTo>
                    <a:pt x="1383967" y="237872"/>
                  </a:lnTo>
                  <a:lnTo>
                    <a:pt x="1387465" y="252819"/>
                  </a:lnTo>
                  <a:lnTo>
                    <a:pt x="1390327" y="268401"/>
                  </a:lnTo>
                  <a:lnTo>
                    <a:pt x="1392235" y="284302"/>
                  </a:lnTo>
                  <a:lnTo>
                    <a:pt x="1393507" y="300202"/>
                  </a:lnTo>
                  <a:lnTo>
                    <a:pt x="1393825" y="316421"/>
                  </a:lnTo>
                  <a:lnTo>
                    <a:pt x="1393507" y="324371"/>
                  </a:lnTo>
                  <a:lnTo>
                    <a:pt x="1392235" y="332322"/>
                  </a:lnTo>
                  <a:lnTo>
                    <a:pt x="1390327" y="339954"/>
                  </a:lnTo>
                  <a:lnTo>
                    <a:pt x="1387465" y="347268"/>
                  </a:lnTo>
                  <a:lnTo>
                    <a:pt x="1384285" y="353946"/>
                  </a:lnTo>
                  <a:lnTo>
                    <a:pt x="1380470" y="360625"/>
                  </a:lnTo>
                  <a:lnTo>
                    <a:pt x="1376018" y="366667"/>
                  </a:lnTo>
                  <a:lnTo>
                    <a:pt x="1370930" y="372073"/>
                  </a:lnTo>
                  <a:lnTo>
                    <a:pt x="1365207" y="376843"/>
                  </a:lnTo>
                  <a:lnTo>
                    <a:pt x="1359165" y="381613"/>
                  </a:lnTo>
                  <a:lnTo>
                    <a:pt x="1352805" y="385747"/>
                  </a:lnTo>
                  <a:lnTo>
                    <a:pt x="1345809" y="388928"/>
                  </a:lnTo>
                  <a:lnTo>
                    <a:pt x="1338496" y="391790"/>
                  </a:lnTo>
                  <a:lnTo>
                    <a:pt x="1331182" y="393698"/>
                  </a:lnTo>
                  <a:lnTo>
                    <a:pt x="1323551" y="394334"/>
                  </a:lnTo>
                  <a:lnTo>
                    <a:pt x="1315601" y="395288"/>
                  </a:lnTo>
                  <a:lnTo>
                    <a:pt x="1307334" y="394334"/>
                  </a:lnTo>
                  <a:lnTo>
                    <a:pt x="1299702" y="393698"/>
                  </a:lnTo>
                  <a:lnTo>
                    <a:pt x="1292070" y="391790"/>
                  </a:lnTo>
                  <a:lnTo>
                    <a:pt x="1285075" y="388928"/>
                  </a:lnTo>
                  <a:lnTo>
                    <a:pt x="1278079" y="385747"/>
                  </a:lnTo>
                  <a:lnTo>
                    <a:pt x="1271401" y="381613"/>
                  </a:lnTo>
                  <a:lnTo>
                    <a:pt x="1265360" y="376843"/>
                  </a:lnTo>
                  <a:lnTo>
                    <a:pt x="1259954" y="372073"/>
                  </a:lnTo>
                  <a:lnTo>
                    <a:pt x="1254866" y="366667"/>
                  </a:lnTo>
                  <a:lnTo>
                    <a:pt x="1250415" y="360625"/>
                  </a:lnTo>
                  <a:lnTo>
                    <a:pt x="1246281" y="353946"/>
                  </a:lnTo>
                  <a:lnTo>
                    <a:pt x="1243101" y="347268"/>
                  </a:lnTo>
                  <a:lnTo>
                    <a:pt x="1240557" y="339954"/>
                  </a:lnTo>
                  <a:lnTo>
                    <a:pt x="1238331" y="332322"/>
                  </a:lnTo>
                  <a:lnTo>
                    <a:pt x="1237377" y="324371"/>
                  </a:lnTo>
                  <a:lnTo>
                    <a:pt x="1236741" y="316421"/>
                  </a:lnTo>
                  <a:lnTo>
                    <a:pt x="1236741" y="308471"/>
                  </a:lnTo>
                  <a:lnTo>
                    <a:pt x="1236105" y="300202"/>
                  </a:lnTo>
                  <a:lnTo>
                    <a:pt x="1235151" y="292252"/>
                  </a:lnTo>
                  <a:lnTo>
                    <a:pt x="1233561" y="284302"/>
                  </a:lnTo>
                  <a:lnTo>
                    <a:pt x="1231972" y="276670"/>
                  </a:lnTo>
                  <a:lnTo>
                    <a:pt x="1230064" y="269355"/>
                  </a:lnTo>
                  <a:lnTo>
                    <a:pt x="1227202" y="261723"/>
                  </a:lnTo>
                  <a:lnTo>
                    <a:pt x="1224658" y="254409"/>
                  </a:lnTo>
                  <a:lnTo>
                    <a:pt x="1221478" y="247413"/>
                  </a:lnTo>
                  <a:lnTo>
                    <a:pt x="1218298" y="240734"/>
                  </a:lnTo>
                  <a:lnTo>
                    <a:pt x="1214164" y="233738"/>
                  </a:lnTo>
                  <a:lnTo>
                    <a:pt x="1210349" y="227378"/>
                  </a:lnTo>
                  <a:lnTo>
                    <a:pt x="1205897" y="221018"/>
                  </a:lnTo>
                  <a:lnTo>
                    <a:pt x="1201127" y="215293"/>
                  </a:lnTo>
                  <a:lnTo>
                    <a:pt x="1196357" y="209569"/>
                  </a:lnTo>
                  <a:lnTo>
                    <a:pt x="1191270" y="204163"/>
                  </a:lnTo>
                  <a:lnTo>
                    <a:pt x="1185546" y="198439"/>
                  </a:lnTo>
                  <a:lnTo>
                    <a:pt x="1180140" y="193669"/>
                  </a:lnTo>
                  <a:lnTo>
                    <a:pt x="1174099" y="188898"/>
                  </a:lnTo>
                  <a:lnTo>
                    <a:pt x="1167739" y="184446"/>
                  </a:lnTo>
                  <a:lnTo>
                    <a:pt x="1161379" y="180312"/>
                  </a:lnTo>
                  <a:lnTo>
                    <a:pt x="1155020" y="176178"/>
                  </a:lnTo>
                  <a:lnTo>
                    <a:pt x="1148342" y="172998"/>
                  </a:lnTo>
                  <a:lnTo>
                    <a:pt x="1141028" y="169818"/>
                  </a:lnTo>
                  <a:lnTo>
                    <a:pt x="1134033" y="166638"/>
                  </a:lnTo>
                  <a:lnTo>
                    <a:pt x="1126719" y="164412"/>
                  </a:lnTo>
                  <a:lnTo>
                    <a:pt x="1119087" y="162186"/>
                  </a:lnTo>
                  <a:lnTo>
                    <a:pt x="1111774" y="160277"/>
                  </a:lnTo>
                  <a:lnTo>
                    <a:pt x="1104142" y="159005"/>
                  </a:lnTo>
                  <a:lnTo>
                    <a:pt x="1096193" y="158051"/>
                  </a:lnTo>
                  <a:lnTo>
                    <a:pt x="1088243" y="157097"/>
                  </a:lnTo>
                  <a:lnTo>
                    <a:pt x="1080293" y="157097"/>
                  </a:lnTo>
                  <a:lnTo>
                    <a:pt x="1072026" y="157097"/>
                  </a:lnTo>
                  <a:lnTo>
                    <a:pt x="1064076" y="158051"/>
                  </a:lnTo>
                  <a:lnTo>
                    <a:pt x="1056445" y="159005"/>
                  </a:lnTo>
                  <a:lnTo>
                    <a:pt x="1048495" y="160277"/>
                  </a:lnTo>
                  <a:lnTo>
                    <a:pt x="1040864" y="162186"/>
                  </a:lnTo>
                  <a:lnTo>
                    <a:pt x="1033550" y="164412"/>
                  </a:lnTo>
                  <a:lnTo>
                    <a:pt x="1026236" y="166638"/>
                  </a:lnTo>
                  <a:lnTo>
                    <a:pt x="1019241" y="169818"/>
                  </a:lnTo>
                  <a:lnTo>
                    <a:pt x="1012245" y="172998"/>
                  </a:lnTo>
                  <a:lnTo>
                    <a:pt x="1005567" y="176178"/>
                  </a:lnTo>
                  <a:lnTo>
                    <a:pt x="998890" y="180312"/>
                  </a:lnTo>
                  <a:lnTo>
                    <a:pt x="992530" y="184446"/>
                  </a:lnTo>
                  <a:lnTo>
                    <a:pt x="986488" y="188898"/>
                  </a:lnTo>
                  <a:lnTo>
                    <a:pt x="980447" y="193669"/>
                  </a:lnTo>
                  <a:lnTo>
                    <a:pt x="974723" y="198439"/>
                  </a:lnTo>
                  <a:lnTo>
                    <a:pt x="969317" y="204163"/>
                  </a:lnTo>
                  <a:lnTo>
                    <a:pt x="964230" y="209569"/>
                  </a:lnTo>
                  <a:lnTo>
                    <a:pt x="959142" y="215293"/>
                  </a:lnTo>
                  <a:lnTo>
                    <a:pt x="954690" y="221018"/>
                  </a:lnTo>
                  <a:lnTo>
                    <a:pt x="950238" y="227378"/>
                  </a:lnTo>
                  <a:lnTo>
                    <a:pt x="946105" y="233738"/>
                  </a:lnTo>
                  <a:lnTo>
                    <a:pt x="942289" y="240734"/>
                  </a:lnTo>
                  <a:lnTo>
                    <a:pt x="938791" y="247413"/>
                  </a:lnTo>
                  <a:lnTo>
                    <a:pt x="935611" y="254409"/>
                  </a:lnTo>
                  <a:lnTo>
                    <a:pt x="932749" y="261723"/>
                  </a:lnTo>
                  <a:lnTo>
                    <a:pt x="930523" y="269355"/>
                  </a:lnTo>
                  <a:lnTo>
                    <a:pt x="928615" y="276670"/>
                  </a:lnTo>
                  <a:lnTo>
                    <a:pt x="926390" y="284302"/>
                  </a:lnTo>
                  <a:lnTo>
                    <a:pt x="925436" y="292252"/>
                  </a:lnTo>
                  <a:lnTo>
                    <a:pt x="924164" y="300202"/>
                  </a:lnTo>
                  <a:lnTo>
                    <a:pt x="923846" y="308471"/>
                  </a:lnTo>
                  <a:lnTo>
                    <a:pt x="923210" y="316421"/>
                  </a:lnTo>
                  <a:lnTo>
                    <a:pt x="922892" y="324371"/>
                  </a:lnTo>
                  <a:lnTo>
                    <a:pt x="921620" y="332322"/>
                  </a:lnTo>
                  <a:lnTo>
                    <a:pt x="919712" y="339954"/>
                  </a:lnTo>
                  <a:lnTo>
                    <a:pt x="917486" y="347268"/>
                  </a:lnTo>
                  <a:lnTo>
                    <a:pt x="913670" y="353946"/>
                  </a:lnTo>
                  <a:lnTo>
                    <a:pt x="909854" y="360625"/>
                  </a:lnTo>
                  <a:lnTo>
                    <a:pt x="905403" y="366667"/>
                  </a:lnTo>
                  <a:lnTo>
                    <a:pt x="900315" y="372073"/>
                  </a:lnTo>
                  <a:lnTo>
                    <a:pt x="894591" y="376843"/>
                  </a:lnTo>
                  <a:lnTo>
                    <a:pt x="888868" y="381613"/>
                  </a:lnTo>
                  <a:lnTo>
                    <a:pt x="882508" y="385747"/>
                  </a:lnTo>
                  <a:lnTo>
                    <a:pt x="875512" y="388928"/>
                  </a:lnTo>
                  <a:lnTo>
                    <a:pt x="868517" y="391790"/>
                  </a:lnTo>
                  <a:lnTo>
                    <a:pt x="860885" y="393698"/>
                  </a:lnTo>
                  <a:lnTo>
                    <a:pt x="852935" y="394334"/>
                  </a:lnTo>
                  <a:lnTo>
                    <a:pt x="844986" y="395288"/>
                  </a:lnTo>
                  <a:lnTo>
                    <a:pt x="837036" y="394334"/>
                  </a:lnTo>
                  <a:lnTo>
                    <a:pt x="829087" y="393698"/>
                  </a:lnTo>
                  <a:lnTo>
                    <a:pt x="821455" y="391790"/>
                  </a:lnTo>
                  <a:lnTo>
                    <a:pt x="814459" y="388928"/>
                  </a:lnTo>
                  <a:lnTo>
                    <a:pt x="807782" y="385747"/>
                  </a:lnTo>
                  <a:lnTo>
                    <a:pt x="801422" y="381613"/>
                  </a:lnTo>
                  <a:lnTo>
                    <a:pt x="795063" y="376843"/>
                  </a:lnTo>
                  <a:lnTo>
                    <a:pt x="789339" y="372073"/>
                  </a:lnTo>
                  <a:lnTo>
                    <a:pt x="784569" y="366667"/>
                  </a:lnTo>
                  <a:lnTo>
                    <a:pt x="779799" y="360625"/>
                  </a:lnTo>
                  <a:lnTo>
                    <a:pt x="775984" y="353946"/>
                  </a:lnTo>
                  <a:lnTo>
                    <a:pt x="772804" y="347268"/>
                  </a:lnTo>
                  <a:lnTo>
                    <a:pt x="769942" y="339954"/>
                  </a:lnTo>
                  <a:lnTo>
                    <a:pt x="768352" y="332322"/>
                  </a:lnTo>
                  <a:lnTo>
                    <a:pt x="767080" y="324371"/>
                  </a:lnTo>
                  <a:lnTo>
                    <a:pt x="766762" y="316421"/>
                  </a:lnTo>
                  <a:lnTo>
                    <a:pt x="767080" y="300202"/>
                  </a:lnTo>
                  <a:lnTo>
                    <a:pt x="768352" y="284302"/>
                  </a:lnTo>
                  <a:lnTo>
                    <a:pt x="770260" y="268401"/>
                  </a:lnTo>
                  <a:lnTo>
                    <a:pt x="773122" y="252819"/>
                  </a:lnTo>
                  <a:lnTo>
                    <a:pt x="776301" y="237872"/>
                  </a:lnTo>
                  <a:lnTo>
                    <a:pt x="780753" y="222608"/>
                  </a:lnTo>
                  <a:lnTo>
                    <a:pt x="785841" y="207979"/>
                  </a:lnTo>
                  <a:lnTo>
                    <a:pt x="791247" y="193669"/>
                  </a:lnTo>
                  <a:lnTo>
                    <a:pt x="797288" y="179676"/>
                  </a:lnTo>
                  <a:lnTo>
                    <a:pt x="804602" y="166002"/>
                  </a:lnTo>
                  <a:lnTo>
                    <a:pt x="811916" y="152645"/>
                  </a:lnTo>
                  <a:lnTo>
                    <a:pt x="819865" y="139925"/>
                  </a:lnTo>
                  <a:lnTo>
                    <a:pt x="828769" y="127204"/>
                  </a:lnTo>
                  <a:lnTo>
                    <a:pt x="838308" y="115438"/>
                  </a:lnTo>
                  <a:lnTo>
                    <a:pt x="848166" y="103989"/>
                  </a:lnTo>
                  <a:lnTo>
                    <a:pt x="858659" y="93177"/>
                  </a:lnTo>
                  <a:lnTo>
                    <a:pt x="869153" y="82365"/>
                  </a:lnTo>
                  <a:lnTo>
                    <a:pt x="880918" y="72506"/>
                  </a:lnTo>
                  <a:lnTo>
                    <a:pt x="892683" y="63284"/>
                  </a:lnTo>
                  <a:lnTo>
                    <a:pt x="905085" y="54698"/>
                  </a:lnTo>
                  <a:lnTo>
                    <a:pt x="917804" y="46111"/>
                  </a:lnTo>
                  <a:lnTo>
                    <a:pt x="930841" y="38797"/>
                  </a:lnTo>
                  <a:lnTo>
                    <a:pt x="944515" y="31483"/>
                  </a:lnTo>
                  <a:lnTo>
                    <a:pt x="958188" y="25123"/>
                  </a:lnTo>
                  <a:lnTo>
                    <a:pt x="972497" y="19716"/>
                  </a:lnTo>
                  <a:lnTo>
                    <a:pt x="986806" y="14310"/>
                  </a:lnTo>
                  <a:lnTo>
                    <a:pt x="1002070" y="10494"/>
                  </a:lnTo>
                  <a:lnTo>
                    <a:pt x="1017015" y="6996"/>
                  </a:lnTo>
                  <a:lnTo>
                    <a:pt x="1032596" y="4134"/>
                  </a:lnTo>
                  <a:lnTo>
                    <a:pt x="1048177" y="2226"/>
                  </a:lnTo>
                  <a:lnTo>
                    <a:pt x="1064076" y="636"/>
                  </a:lnTo>
                  <a:lnTo>
                    <a:pt x="108029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sp>
          <p:nvSpPr>
            <p:cNvPr id="32" name="KSO_Shape"/>
            <p:cNvSpPr/>
            <p:nvPr/>
          </p:nvSpPr>
          <p:spPr bwMode="auto">
            <a:xfrm>
              <a:off x="1506622" y="4251690"/>
              <a:ext cx="684445" cy="419793"/>
            </a:xfrm>
            <a:custGeom>
              <a:avLst/>
              <a:gdLst>
                <a:gd name="T0" fmla="*/ 2170982 w 2727325"/>
                <a:gd name="T1" fmla="*/ 1317981 h 1674813"/>
                <a:gd name="T2" fmla="*/ 2247564 w 2727325"/>
                <a:gd name="T3" fmla="*/ 1394626 h 1674813"/>
                <a:gd name="T4" fmla="*/ 2269490 w 2727325"/>
                <a:gd name="T5" fmla="*/ 1504666 h 1674813"/>
                <a:gd name="T6" fmla="*/ 2226909 w 2727325"/>
                <a:gd name="T7" fmla="*/ 1605800 h 1674813"/>
                <a:gd name="T8" fmla="*/ 2136981 w 2727325"/>
                <a:gd name="T9" fmla="*/ 1666226 h 1674813"/>
                <a:gd name="T10" fmla="*/ 2023856 w 2727325"/>
                <a:gd name="T11" fmla="*/ 1666226 h 1674813"/>
                <a:gd name="T12" fmla="*/ 1933928 w 2727325"/>
                <a:gd name="T13" fmla="*/ 1605800 h 1674813"/>
                <a:gd name="T14" fmla="*/ 1891983 w 2727325"/>
                <a:gd name="T15" fmla="*/ 1504666 h 1674813"/>
                <a:gd name="T16" fmla="*/ 1913591 w 2727325"/>
                <a:gd name="T17" fmla="*/ 1394626 h 1674813"/>
                <a:gd name="T18" fmla="*/ 1990173 w 2727325"/>
                <a:gd name="T19" fmla="*/ 1317981 h 1674813"/>
                <a:gd name="T20" fmla="*/ 578969 w 2727325"/>
                <a:gd name="T21" fmla="*/ 1295400 h 1674813"/>
                <a:gd name="T22" fmla="*/ 682561 w 2727325"/>
                <a:gd name="T23" fmla="*/ 1332610 h 1674813"/>
                <a:gd name="T24" fmla="*/ 747386 w 2727325"/>
                <a:gd name="T25" fmla="*/ 1419751 h 1674813"/>
                <a:gd name="T26" fmla="*/ 752788 w 2727325"/>
                <a:gd name="T27" fmla="*/ 1532653 h 1674813"/>
                <a:gd name="T28" fmla="*/ 696543 w 2727325"/>
                <a:gd name="T29" fmla="*/ 1625518 h 1674813"/>
                <a:gd name="T30" fmla="*/ 598035 w 2727325"/>
                <a:gd name="T31" fmla="*/ 1672905 h 1674813"/>
                <a:gd name="T32" fmla="*/ 486817 w 2727325"/>
                <a:gd name="T33" fmla="*/ 1656049 h 1674813"/>
                <a:gd name="T34" fmla="*/ 407058 w 2727325"/>
                <a:gd name="T35" fmla="*/ 1583538 h 1674813"/>
                <a:gd name="T36" fmla="*/ 379730 w 2727325"/>
                <a:gd name="T37" fmla="*/ 1475407 h 1674813"/>
                <a:gd name="T38" fmla="*/ 416909 w 2727325"/>
                <a:gd name="T39" fmla="*/ 1371410 h 1674813"/>
                <a:gd name="T40" fmla="*/ 503659 w 2727325"/>
                <a:gd name="T41" fmla="*/ 1306849 h 1674813"/>
                <a:gd name="T42" fmla="*/ 1493842 w 2727325"/>
                <a:gd name="T43" fmla="*/ 1149350 h 1674813"/>
                <a:gd name="T44" fmla="*/ 518739 w 2727325"/>
                <a:gd name="T45" fmla="*/ 309877 h 1674813"/>
                <a:gd name="T46" fmla="*/ 426186 w 2727325"/>
                <a:gd name="T47" fmla="*/ 354932 h 1674813"/>
                <a:gd name="T48" fmla="*/ 385932 w 2727325"/>
                <a:gd name="T49" fmla="*/ 433618 h 1674813"/>
                <a:gd name="T50" fmla="*/ 884770 w 2727325"/>
                <a:gd name="T51" fmla="*/ 635 h 1674813"/>
                <a:gd name="T52" fmla="*/ 956516 w 2727325"/>
                <a:gd name="T53" fmla="*/ 30487 h 1674813"/>
                <a:gd name="T54" fmla="*/ 999691 w 2727325"/>
                <a:gd name="T55" fmla="*/ 94635 h 1674813"/>
                <a:gd name="T56" fmla="*/ 2492402 w 2727325"/>
                <a:gd name="T57" fmla="*/ 148621 h 1674813"/>
                <a:gd name="T58" fmla="*/ 2591133 w 2727325"/>
                <a:gd name="T59" fmla="*/ 178790 h 1674813"/>
                <a:gd name="T60" fmla="*/ 2658118 w 2727325"/>
                <a:gd name="T61" fmla="*/ 240715 h 1674813"/>
                <a:gd name="T62" fmla="*/ 2713039 w 2727325"/>
                <a:gd name="T63" fmla="*/ 380126 h 1674813"/>
                <a:gd name="T64" fmla="*/ 2727007 w 2727325"/>
                <a:gd name="T65" fmla="*/ 1152445 h 1674813"/>
                <a:gd name="T66" fmla="*/ 2705103 w 2727325"/>
                <a:gd name="T67" fmla="*/ 1266768 h 1674813"/>
                <a:gd name="T68" fmla="*/ 2618753 w 2727325"/>
                <a:gd name="T69" fmla="*/ 1410943 h 1674813"/>
                <a:gd name="T70" fmla="*/ 2465101 w 2727325"/>
                <a:gd name="T71" fmla="*/ 1516375 h 1674813"/>
                <a:gd name="T72" fmla="*/ 2384422 w 2727325"/>
                <a:gd name="T73" fmla="*/ 1516666 h 1674813"/>
                <a:gd name="T74" fmla="*/ 2348490 w 2727325"/>
                <a:gd name="T75" fmla="*/ 1337144 h 1674813"/>
                <a:gd name="T76" fmla="*/ 2223203 w 2727325"/>
                <a:gd name="T77" fmla="*/ 1212177 h 1674813"/>
                <a:gd name="T78" fmla="*/ 2043223 w 2727325"/>
                <a:gd name="T79" fmla="*/ 1176019 h 1674813"/>
                <a:gd name="T80" fmla="*/ 1896207 w 2727325"/>
                <a:gd name="T81" fmla="*/ 1228978 h 1674813"/>
                <a:gd name="T82" fmla="*/ 1788270 w 2727325"/>
                <a:gd name="T83" fmla="*/ 1360133 h 1674813"/>
                <a:gd name="T84" fmla="*/ 1765302 w 2727325"/>
                <a:gd name="T85" fmla="*/ 1516666 h 1674813"/>
                <a:gd name="T86" fmla="*/ 870887 w 2727325"/>
                <a:gd name="T87" fmla="*/ 1407557 h 1674813"/>
                <a:gd name="T88" fmla="*/ 778671 w 2727325"/>
                <a:gd name="T89" fmla="*/ 1255313 h 1674813"/>
                <a:gd name="T90" fmla="*/ 617133 w 2727325"/>
                <a:gd name="T91" fmla="*/ 1178239 h 1674813"/>
                <a:gd name="T92" fmla="*/ 434927 w 2727325"/>
                <a:gd name="T93" fmla="*/ 1205199 h 1674813"/>
                <a:gd name="T94" fmla="*/ 303916 w 2727325"/>
                <a:gd name="T95" fmla="*/ 1324140 h 1674813"/>
                <a:gd name="T96" fmla="*/ 259080 w 2727325"/>
                <a:gd name="T97" fmla="*/ 1500807 h 1674813"/>
                <a:gd name="T98" fmla="*/ 119366 w 2727325"/>
                <a:gd name="T99" fmla="*/ 1422058 h 1674813"/>
                <a:gd name="T100" fmla="*/ 20635 w 2727325"/>
                <a:gd name="T101" fmla="*/ 1261687 h 1674813"/>
                <a:gd name="T102" fmla="*/ 149525 w 2727325"/>
                <a:gd name="T103" fmla="*/ 516997 h 1674813"/>
                <a:gd name="T104" fmla="*/ 213335 w 2727325"/>
                <a:gd name="T105" fmla="*/ 374092 h 1674813"/>
                <a:gd name="T106" fmla="*/ 299050 w 2727325"/>
                <a:gd name="T107" fmla="*/ 269613 h 1674813"/>
                <a:gd name="T108" fmla="*/ 401908 w 2727325"/>
                <a:gd name="T109" fmla="*/ 200066 h 1674813"/>
                <a:gd name="T110" fmla="*/ 589529 w 2727325"/>
                <a:gd name="T111" fmla="*/ 149256 h 1674813"/>
                <a:gd name="T112" fmla="*/ 743816 w 2727325"/>
                <a:gd name="T113" fmla="*/ 88601 h 1674813"/>
                <a:gd name="T114" fmla="*/ 789848 w 2727325"/>
                <a:gd name="T115" fmla="*/ 26676 h 1674813"/>
                <a:gd name="T116" fmla="*/ 863817 w 2727325"/>
                <a:gd name="T117" fmla="*/ 0 h 1674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7325" h="1674813">
                  <a:moveTo>
                    <a:pt x="2070886" y="1295400"/>
                  </a:moveTo>
                  <a:lnTo>
                    <a:pt x="2080419" y="1295400"/>
                  </a:lnTo>
                  <a:lnTo>
                    <a:pt x="2090269" y="1295400"/>
                  </a:lnTo>
                  <a:lnTo>
                    <a:pt x="2099802" y="1296036"/>
                  </a:lnTo>
                  <a:lnTo>
                    <a:pt x="2109335" y="1297308"/>
                  </a:lnTo>
                  <a:lnTo>
                    <a:pt x="2118551" y="1298899"/>
                  </a:lnTo>
                  <a:lnTo>
                    <a:pt x="2128084" y="1301125"/>
                  </a:lnTo>
                  <a:lnTo>
                    <a:pt x="2136981" y="1303669"/>
                  </a:lnTo>
                  <a:lnTo>
                    <a:pt x="2145561" y="1306849"/>
                  </a:lnTo>
                  <a:lnTo>
                    <a:pt x="2154141" y="1310030"/>
                  </a:lnTo>
                  <a:lnTo>
                    <a:pt x="2163038" y="1314164"/>
                  </a:lnTo>
                  <a:lnTo>
                    <a:pt x="2170982" y="1317981"/>
                  </a:lnTo>
                  <a:lnTo>
                    <a:pt x="2178609" y="1322751"/>
                  </a:lnTo>
                  <a:lnTo>
                    <a:pt x="2186553" y="1327840"/>
                  </a:lnTo>
                  <a:lnTo>
                    <a:pt x="2193861" y="1332610"/>
                  </a:lnTo>
                  <a:lnTo>
                    <a:pt x="2201170" y="1338653"/>
                  </a:lnTo>
                  <a:lnTo>
                    <a:pt x="2208161" y="1344695"/>
                  </a:lnTo>
                  <a:lnTo>
                    <a:pt x="2214834" y="1350738"/>
                  </a:lnTo>
                  <a:lnTo>
                    <a:pt x="2220871" y="1357099"/>
                  </a:lnTo>
                  <a:lnTo>
                    <a:pt x="2226909" y="1364413"/>
                  </a:lnTo>
                  <a:lnTo>
                    <a:pt x="2232629" y="1371410"/>
                  </a:lnTo>
                  <a:lnTo>
                    <a:pt x="2237713" y="1378725"/>
                  </a:lnTo>
                  <a:lnTo>
                    <a:pt x="2242797" y="1386676"/>
                  </a:lnTo>
                  <a:lnTo>
                    <a:pt x="2247564" y="1394626"/>
                  </a:lnTo>
                  <a:lnTo>
                    <a:pt x="2251377" y="1402577"/>
                  </a:lnTo>
                  <a:lnTo>
                    <a:pt x="2255508" y="1411164"/>
                  </a:lnTo>
                  <a:lnTo>
                    <a:pt x="2258686" y="1419751"/>
                  </a:lnTo>
                  <a:lnTo>
                    <a:pt x="2261863" y="1428656"/>
                  </a:lnTo>
                  <a:lnTo>
                    <a:pt x="2264405" y="1437561"/>
                  </a:lnTo>
                  <a:lnTo>
                    <a:pt x="2266630" y="1446784"/>
                  </a:lnTo>
                  <a:lnTo>
                    <a:pt x="2267901" y="1456325"/>
                  </a:lnTo>
                  <a:lnTo>
                    <a:pt x="2269490" y="1465548"/>
                  </a:lnTo>
                  <a:lnTo>
                    <a:pt x="2270125" y="1475407"/>
                  </a:lnTo>
                  <a:lnTo>
                    <a:pt x="2270125" y="1484948"/>
                  </a:lnTo>
                  <a:lnTo>
                    <a:pt x="2270125" y="1494807"/>
                  </a:lnTo>
                  <a:lnTo>
                    <a:pt x="2269490" y="1504666"/>
                  </a:lnTo>
                  <a:lnTo>
                    <a:pt x="2267901" y="1513889"/>
                  </a:lnTo>
                  <a:lnTo>
                    <a:pt x="2266630" y="1523430"/>
                  </a:lnTo>
                  <a:lnTo>
                    <a:pt x="2264405" y="1532653"/>
                  </a:lnTo>
                  <a:lnTo>
                    <a:pt x="2261863" y="1541558"/>
                  </a:lnTo>
                  <a:lnTo>
                    <a:pt x="2258686" y="1550144"/>
                  </a:lnTo>
                  <a:lnTo>
                    <a:pt x="2255508" y="1559049"/>
                  </a:lnTo>
                  <a:lnTo>
                    <a:pt x="2251377" y="1567318"/>
                  </a:lnTo>
                  <a:lnTo>
                    <a:pt x="2247564" y="1575587"/>
                  </a:lnTo>
                  <a:lnTo>
                    <a:pt x="2242797" y="1583538"/>
                  </a:lnTo>
                  <a:lnTo>
                    <a:pt x="2237713" y="1591489"/>
                  </a:lnTo>
                  <a:lnTo>
                    <a:pt x="2232629" y="1598485"/>
                  </a:lnTo>
                  <a:lnTo>
                    <a:pt x="2226909" y="1605800"/>
                  </a:lnTo>
                  <a:lnTo>
                    <a:pt x="2220871" y="1612479"/>
                  </a:lnTo>
                  <a:lnTo>
                    <a:pt x="2214834" y="1619476"/>
                  </a:lnTo>
                  <a:lnTo>
                    <a:pt x="2208161" y="1625518"/>
                  </a:lnTo>
                  <a:lnTo>
                    <a:pt x="2201170" y="1631561"/>
                  </a:lnTo>
                  <a:lnTo>
                    <a:pt x="2193861" y="1636967"/>
                  </a:lnTo>
                  <a:lnTo>
                    <a:pt x="2186553" y="1642374"/>
                  </a:lnTo>
                  <a:lnTo>
                    <a:pt x="2178609" y="1647462"/>
                  </a:lnTo>
                  <a:lnTo>
                    <a:pt x="2170982" y="1651915"/>
                  </a:lnTo>
                  <a:lnTo>
                    <a:pt x="2163038" y="1656049"/>
                  </a:lnTo>
                  <a:lnTo>
                    <a:pt x="2154141" y="1660184"/>
                  </a:lnTo>
                  <a:lnTo>
                    <a:pt x="2145561" y="1663364"/>
                  </a:lnTo>
                  <a:lnTo>
                    <a:pt x="2136981" y="1666226"/>
                  </a:lnTo>
                  <a:lnTo>
                    <a:pt x="2128084" y="1669089"/>
                  </a:lnTo>
                  <a:lnTo>
                    <a:pt x="2118551" y="1670997"/>
                  </a:lnTo>
                  <a:lnTo>
                    <a:pt x="2109335" y="1672905"/>
                  </a:lnTo>
                  <a:lnTo>
                    <a:pt x="2099802" y="1673859"/>
                  </a:lnTo>
                  <a:lnTo>
                    <a:pt x="2090269" y="1674495"/>
                  </a:lnTo>
                  <a:lnTo>
                    <a:pt x="2080419" y="1674813"/>
                  </a:lnTo>
                  <a:lnTo>
                    <a:pt x="2070886" y="1674495"/>
                  </a:lnTo>
                  <a:lnTo>
                    <a:pt x="2061035" y="1673859"/>
                  </a:lnTo>
                  <a:lnTo>
                    <a:pt x="2051820" y="1672905"/>
                  </a:lnTo>
                  <a:lnTo>
                    <a:pt x="2042287" y="1670997"/>
                  </a:lnTo>
                  <a:lnTo>
                    <a:pt x="2033072" y="1669089"/>
                  </a:lnTo>
                  <a:lnTo>
                    <a:pt x="2023856" y="1666226"/>
                  </a:lnTo>
                  <a:lnTo>
                    <a:pt x="2015277" y="1663364"/>
                  </a:lnTo>
                  <a:lnTo>
                    <a:pt x="2006697" y="1660184"/>
                  </a:lnTo>
                  <a:lnTo>
                    <a:pt x="1998435" y="1656049"/>
                  </a:lnTo>
                  <a:lnTo>
                    <a:pt x="1990173" y="1651915"/>
                  </a:lnTo>
                  <a:lnTo>
                    <a:pt x="1982229" y="1647462"/>
                  </a:lnTo>
                  <a:lnTo>
                    <a:pt x="1974285" y="1642374"/>
                  </a:lnTo>
                  <a:lnTo>
                    <a:pt x="1967294" y="1636967"/>
                  </a:lnTo>
                  <a:lnTo>
                    <a:pt x="1959985" y="1631561"/>
                  </a:lnTo>
                  <a:lnTo>
                    <a:pt x="1952994" y="1625518"/>
                  </a:lnTo>
                  <a:lnTo>
                    <a:pt x="1946321" y="1619476"/>
                  </a:lnTo>
                  <a:lnTo>
                    <a:pt x="1940284" y="1612479"/>
                  </a:lnTo>
                  <a:lnTo>
                    <a:pt x="1933928" y="1605800"/>
                  </a:lnTo>
                  <a:lnTo>
                    <a:pt x="1928526" y="1598485"/>
                  </a:lnTo>
                  <a:lnTo>
                    <a:pt x="1923124" y="1591489"/>
                  </a:lnTo>
                  <a:lnTo>
                    <a:pt x="1918040" y="1583538"/>
                  </a:lnTo>
                  <a:lnTo>
                    <a:pt x="1913591" y="1575587"/>
                  </a:lnTo>
                  <a:lnTo>
                    <a:pt x="1909460" y="1567318"/>
                  </a:lnTo>
                  <a:lnTo>
                    <a:pt x="1905647" y="1559049"/>
                  </a:lnTo>
                  <a:lnTo>
                    <a:pt x="1902470" y="1550144"/>
                  </a:lnTo>
                  <a:lnTo>
                    <a:pt x="1899610" y="1541558"/>
                  </a:lnTo>
                  <a:lnTo>
                    <a:pt x="1896750" y="1532653"/>
                  </a:lnTo>
                  <a:lnTo>
                    <a:pt x="1894843" y="1523430"/>
                  </a:lnTo>
                  <a:lnTo>
                    <a:pt x="1892937" y="1513889"/>
                  </a:lnTo>
                  <a:lnTo>
                    <a:pt x="1891983" y="1504666"/>
                  </a:lnTo>
                  <a:lnTo>
                    <a:pt x="1891348" y="1494807"/>
                  </a:lnTo>
                  <a:lnTo>
                    <a:pt x="1890712" y="1484948"/>
                  </a:lnTo>
                  <a:lnTo>
                    <a:pt x="1891348" y="1475407"/>
                  </a:lnTo>
                  <a:lnTo>
                    <a:pt x="1891983" y="1465548"/>
                  </a:lnTo>
                  <a:lnTo>
                    <a:pt x="1892937" y="1456325"/>
                  </a:lnTo>
                  <a:lnTo>
                    <a:pt x="1894843" y="1446784"/>
                  </a:lnTo>
                  <a:lnTo>
                    <a:pt x="1896750" y="1437561"/>
                  </a:lnTo>
                  <a:lnTo>
                    <a:pt x="1899610" y="1428656"/>
                  </a:lnTo>
                  <a:lnTo>
                    <a:pt x="1902470" y="1419751"/>
                  </a:lnTo>
                  <a:lnTo>
                    <a:pt x="1905647" y="1411164"/>
                  </a:lnTo>
                  <a:lnTo>
                    <a:pt x="1909460" y="1402577"/>
                  </a:lnTo>
                  <a:lnTo>
                    <a:pt x="1913591" y="1394626"/>
                  </a:lnTo>
                  <a:lnTo>
                    <a:pt x="1918040" y="1386676"/>
                  </a:lnTo>
                  <a:lnTo>
                    <a:pt x="1923124" y="1378725"/>
                  </a:lnTo>
                  <a:lnTo>
                    <a:pt x="1928526" y="1371410"/>
                  </a:lnTo>
                  <a:lnTo>
                    <a:pt x="1933928" y="1364413"/>
                  </a:lnTo>
                  <a:lnTo>
                    <a:pt x="1940284" y="1357099"/>
                  </a:lnTo>
                  <a:lnTo>
                    <a:pt x="1946321" y="1350738"/>
                  </a:lnTo>
                  <a:lnTo>
                    <a:pt x="1952994" y="1344695"/>
                  </a:lnTo>
                  <a:lnTo>
                    <a:pt x="1959985" y="1338653"/>
                  </a:lnTo>
                  <a:lnTo>
                    <a:pt x="1967294" y="1332610"/>
                  </a:lnTo>
                  <a:lnTo>
                    <a:pt x="1974285" y="1327840"/>
                  </a:lnTo>
                  <a:lnTo>
                    <a:pt x="1982229" y="1322751"/>
                  </a:lnTo>
                  <a:lnTo>
                    <a:pt x="1990173" y="1317981"/>
                  </a:lnTo>
                  <a:lnTo>
                    <a:pt x="1998435" y="1314164"/>
                  </a:lnTo>
                  <a:lnTo>
                    <a:pt x="2006697" y="1310030"/>
                  </a:lnTo>
                  <a:lnTo>
                    <a:pt x="2015277" y="1306849"/>
                  </a:lnTo>
                  <a:lnTo>
                    <a:pt x="2023856" y="1303669"/>
                  </a:lnTo>
                  <a:lnTo>
                    <a:pt x="2033072" y="1301125"/>
                  </a:lnTo>
                  <a:lnTo>
                    <a:pt x="2042287" y="1298899"/>
                  </a:lnTo>
                  <a:lnTo>
                    <a:pt x="2051820" y="1297308"/>
                  </a:lnTo>
                  <a:lnTo>
                    <a:pt x="2061035" y="1296036"/>
                  </a:lnTo>
                  <a:lnTo>
                    <a:pt x="2070886" y="1295400"/>
                  </a:lnTo>
                  <a:close/>
                  <a:moveTo>
                    <a:pt x="559268" y="1295400"/>
                  </a:moveTo>
                  <a:lnTo>
                    <a:pt x="569437" y="1295400"/>
                  </a:lnTo>
                  <a:lnTo>
                    <a:pt x="578969" y="1295400"/>
                  </a:lnTo>
                  <a:lnTo>
                    <a:pt x="588502" y="1296036"/>
                  </a:lnTo>
                  <a:lnTo>
                    <a:pt x="598035" y="1297308"/>
                  </a:lnTo>
                  <a:lnTo>
                    <a:pt x="607568" y="1298899"/>
                  </a:lnTo>
                  <a:lnTo>
                    <a:pt x="616466" y="1301125"/>
                  </a:lnTo>
                  <a:lnTo>
                    <a:pt x="625363" y="1303669"/>
                  </a:lnTo>
                  <a:lnTo>
                    <a:pt x="634579" y="1306849"/>
                  </a:lnTo>
                  <a:lnTo>
                    <a:pt x="643158" y="1310030"/>
                  </a:lnTo>
                  <a:lnTo>
                    <a:pt x="651420" y="1314164"/>
                  </a:lnTo>
                  <a:lnTo>
                    <a:pt x="659682" y="1317981"/>
                  </a:lnTo>
                  <a:lnTo>
                    <a:pt x="667626" y="1322751"/>
                  </a:lnTo>
                  <a:lnTo>
                    <a:pt x="674935" y="1327840"/>
                  </a:lnTo>
                  <a:lnTo>
                    <a:pt x="682561" y="1332610"/>
                  </a:lnTo>
                  <a:lnTo>
                    <a:pt x="689870" y="1338653"/>
                  </a:lnTo>
                  <a:lnTo>
                    <a:pt x="696543" y="1344695"/>
                  </a:lnTo>
                  <a:lnTo>
                    <a:pt x="703216" y="1350738"/>
                  </a:lnTo>
                  <a:lnTo>
                    <a:pt x="709571" y="1357099"/>
                  </a:lnTo>
                  <a:lnTo>
                    <a:pt x="715291" y="1364413"/>
                  </a:lnTo>
                  <a:lnTo>
                    <a:pt x="721011" y="1371410"/>
                  </a:lnTo>
                  <a:lnTo>
                    <a:pt x="726413" y="1378725"/>
                  </a:lnTo>
                  <a:lnTo>
                    <a:pt x="731180" y="1386676"/>
                  </a:lnTo>
                  <a:lnTo>
                    <a:pt x="735946" y="1394626"/>
                  </a:lnTo>
                  <a:lnTo>
                    <a:pt x="740077" y="1402577"/>
                  </a:lnTo>
                  <a:lnTo>
                    <a:pt x="743890" y="1411164"/>
                  </a:lnTo>
                  <a:lnTo>
                    <a:pt x="747386" y="1419751"/>
                  </a:lnTo>
                  <a:lnTo>
                    <a:pt x="750246" y="1428656"/>
                  </a:lnTo>
                  <a:lnTo>
                    <a:pt x="752788" y="1437561"/>
                  </a:lnTo>
                  <a:lnTo>
                    <a:pt x="755012" y="1446784"/>
                  </a:lnTo>
                  <a:lnTo>
                    <a:pt x="756919" y="1456325"/>
                  </a:lnTo>
                  <a:lnTo>
                    <a:pt x="757872" y="1465548"/>
                  </a:lnTo>
                  <a:lnTo>
                    <a:pt x="758507" y="1475407"/>
                  </a:lnTo>
                  <a:lnTo>
                    <a:pt x="758825" y="1484948"/>
                  </a:lnTo>
                  <a:lnTo>
                    <a:pt x="758507" y="1494807"/>
                  </a:lnTo>
                  <a:lnTo>
                    <a:pt x="757872" y="1504666"/>
                  </a:lnTo>
                  <a:lnTo>
                    <a:pt x="756919" y="1513889"/>
                  </a:lnTo>
                  <a:lnTo>
                    <a:pt x="755012" y="1523430"/>
                  </a:lnTo>
                  <a:lnTo>
                    <a:pt x="752788" y="1532653"/>
                  </a:lnTo>
                  <a:lnTo>
                    <a:pt x="750246" y="1541558"/>
                  </a:lnTo>
                  <a:lnTo>
                    <a:pt x="747386" y="1550144"/>
                  </a:lnTo>
                  <a:lnTo>
                    <a:pt x="743890" y="1559049"/>
                  </a:lnTo>
                  <a:lnTo>
                    <a:pt x="740077" y="1567318"/>
                  </a:lnTo>
                  <a:lnTo>
                    <a:pt x="735946" y="1575587"/>
                  </a:lnTo>
                  <a:lnTo>
                    <a:pt x="731180" y="1583538"/>
                  </a:lnTo>
                  <a:lnTo>
                    <a:pt x="726413" y="1591489"/>
                  </a:lnTo>
                  <a:lnTo>
                    <a:pt x="721011" y="1598485"/>
                  </a:lnTo>
                  <a:lnTo>
                    <a:pt x="715291" y="1605800"/>
                  </a:lnTo>
                  <a:lnTo>
                    <a:pt x="709571" y="1612479"/>
                  </a:lnTo>
                  <a:lnTo>
                    <a:pt x="703216" y="1619476"/>
                  </a:lnTo>
                  <a:lnTo>
                    <a:pt x="696543" y="1625518"/>
                  </a:lnTo>
                  <a:lnTo>
                    <a:pt x="689870" y="1631561"/>
                  </a:lnTo>
                  <a:lnTo>
                    <a:pt x="682561" y="1636967"/>
                  </a:lnTo>
                  <a:lnTo>
                    <a:pt x="674935" y="1642374"/>
                  </a:lnTo>
                  <a:lnTo>
                    <a:pt x="667626" y="1647462"/>
                  </a:lnTo>
                  <a:lnTo>
                    <a:pt x="659682" y="1651915"/>
                  </a:lnTo>
                  <a:lnTo>
                    <a:pt x="651420" y="1656049"/>
                  </a:lnTo>
                  <a:lnTo>
                    <a:pt x="643158" y="1660184"/>
                  </a:lnTo>
                  <a:lnTo>
                    <a:pt x="634579" y="1663364"/>
                  </a:lnTo>
                  <a:lnTo>
                    <a:pt x="625363" y="1666226"/>
                  </a:lnTo>
                  <a:lnTo>
                    <a:pt x="616466" y="1669089"/>
                  </a:lnTo>
                  <a:lnTo>
                    <a:pt x="607568" y="1670997"/>
                  </a:lnTo>
                  <a:lnTo>
                    <a:pt x="598035" y="1672905"/>
                  </a:lnTo>
                  <a:lnTo>
                    <a:pt x="588502" y="1673859"/>
                  </a:lnTo>
                  <a:lnTo>
                    <a:pt x="578969" y="1674495"/>
                  </a:lnTo>
                  <a:lnTo>
                    <a:pt x="569437" y="1674813"/>
                  </a:lnTo>
                  <a:lnTo>
                    <a:pt x="559268" y="1674495"/>
                  </a:lnTo>
                  <a:lnTo>
                    <a:pt x="549735" y="1673859"/>
                  </a:lnTo>
                  <a:lnTo>
                    <a:pt x="540202" y="1672905"/>
                  </a:lnTo>
                  <a:lnTo>
                    <a:pt x="530669" y="1670997"/>
                  </a:lnTo>
                  <a:lnTo>
                    <a:pt x="521772" y="1669089"/>
                  </a:lnTo>
                  <a:lnTo>
                    <a:pt x="512874" y="1666226"/>
                  </a:lnTo>
                  <a:lnTo>
                    <a:pt x="503659" y="1663364"/>
                  </a:lnTo>
                  <a:lnTo>
                    <a:pt x="495079" y="1660184"/>
                  </a:lnTo>
                  <a:lnTo>
                    <a:pt x="486817" y="1656049"/>
                  </a:lnTo>
                  <a:lnTo>
                    <a:pt x="478555" y="1651915"/>
                  </a:lnTo>
                  <a:lnTo>
                    <a:pt x="470611" y="1647462"/>
                  </a:lnTo>
                  <a:lnTo>
                    <a:pt x="462985" y="1642374"/>
                  </a:lnTo>
                  <a:lnTo>
                    <a:pt x="455676" y="1636967"/>
                  </a:lnTo>
                  <a:lnTo>
                    <a:pt x="448368" y="1631561"/>
                  </a:lnTo>
                  <a:lnTo>
                    <a:pt x="441377" y="1625518"/>
                  </a:lnTo>
                  <a:lnTo>
                    <a:pt x="435021" y="1619476"/>
                  </a:lnTo>
                  <a:lnTo>
                    <a:pt x="428666" y="1612479"/>
                  </a:lnTo>
                  <a:lnTo>
                    <a:pt x="422946" y="1605800"/>
                  </a:lnTo>
                  <a:lnTo>
                    <a:pt x="416909" y="1598485"/>
                  </a:lnTo>
                  <a:lnTo>
                    <a:pt x="411507" y="1591489"/>
                  </a:lnTo>
                  <a:lnTo>
                    <a:pt x="407058" y="1583538"/>
                  </a:lnTo>
                  <a:lnTo>
                    <a:pt x="402291" y="1575587"/>
                  </a:lnTo>
                  <a:lnTo>
                    <a:pt x="397843" y="1567318"/>
                  </a:lnTo>
                  <a:lnTo>
                    <a:pt x="394347" y="1559049"/>
                  </a:lnTo>
                  <a:lnTo>
                    <a:pt x="390852" y="1550144"/>
                  </a:lnTo>
                  <a:lnTo>
                    <a:pt x="387992" y="1541558"/>
                  </a:lnTo>
                  <a:lnTo>
                    <a:pt x="385450" y="1532653"/>
                  </a:lnTo>
                  <a:lnTo>
                    <a:pt x="383225" y="1523430"/>
                  </a:lnTo>
                  <a:lnTo>
                    <a:pt x="381319" y="1513889"/>
                  </a:lnTo>
                  <a:lnTo>
                    <a:pt x="380366" y="1504666"/>
                  </a:lnTo>
                  <a:lnTo>
                    <a:pt x="379730" y="1494807"/>
                  </a:lnTo>
                  <a:lnTo>
                    <a:pt x="379412" y="1484948"/>
                  </a:lnTo>
                  <a:lnTo>
                    <a:pt x="379730" y="1475407"/>
                  </a:lnTo>
                  <a:lnTo>
                    <a:pt x="380366" y="1465548"/>
                  </a:lnTo>
                  <a:lnTo>
                    <a:pt x="381319" y="1456325"/>
                  </a:lnTo>
                  <a:lnTo>
                    <a:pt x="383225" y="1446784"/>
                  </a:lnTo>
                  <a:lnTo>
                    <a:pt x="385450" y="1437561"/>
                  </a:lnTo>
                  <a:lnTo>
                    <a:pt x="387992" y="1428656"/>
                  </a:lnTo>
                  <a:lnTo>
                    <a:pt x="390852" y="1419751"/>
                  </a:lnTo>
                  <a:lnTo>
                    <a:pt x="394347" y="1411164"/>
                  </a:lnTo>
                  <a:lnTo>
                    <a:pt x="397843" y="1402577"/>
                  </a:lnTo>
                  <a:lnTo>
                    <a:pt x="402291" y="1394626"/>
                  </a:lnTo>
                  <a:lnTo>
                    <a:pt x="407058" y="1386676"/>
                  </a:lnTo>
                  <a:lnTo>
                    <a:pt x="411507" y="1378725"/>
                  </a:lnTo>
                  <a:lnTo>
                    <a:pt x="416909" y="1371410"/>
                  </a:lnTo>
                  <a:lnTo>
                    <a:pt x="422946" y="1364413"/>
                  </a:lnTo>
                  <a:lnTo>
                    <a:pt x="428666" y="1357099"/>
                  </a:lnTo>
                  <a:lnTo>
                    <a:pt x="435021" y="1350738"/>
                  </a:lnTo>
                  <a:lnTo>
                    <a:pt x="441377" y="1344695"/>
                  </a:lnTo>
                  <a:lnTo>
                    <a:pt x="448368" y="1338653"/>
                  </a:lnTo>
                  <a:lnTo>
                    <a:pt x="455676" y="1332610"/>
                  </a:lnTo>
                  <a:lnTo>
                    <a:pt x="462985" y="1327840"/>
                  </a:lnTo>
                  <a:lnTo>
                    <a:pt x="470611" y="1322751"/>
                  </a:lnTo>
                  <a:lnTo>
                    <a:pt x="478555" y="1317981"/>
                  </a:lnTo>
                  <a:lnTo>
                    <a:pt x="486817" y="1314164"/>
                  </a:lnTo>
                  <a:lnTo>
                    <a:pt x="495079" y="1310030"/>
                  </a:lnTo>
                  <a:lnTo>
                    <a:pt x="503659" y="1306849"/>
                  </a:lnTo>
                  <a:lnTo>
                    <a:pt x="512874" y="1303669"/>
                  </a:lnTo>
                  <a:lnTo>
                    <a:pt x="521772" y="1301125"/>
                  </a:lnTo>
                  <a:lnTo>
                    <a:pt x="530669" y="1298899"/>
                  </a:lnTo>
                  <a:lnTo>
                    <a:pt x="540202" y="1297308"/>
                  </a:lnTo>
                  <a:lnTo>
                    <a:pt x="549735" y="1296036"/>
                  </a:lnTo>
                  <a:lnTo>
                    <a:pt x="559268" y="1295400"/>
                  </a:lnTo>
                  <a:close/>
                  <a:moveTo>
                    <a:pt x="1493842" y="393700"/>
                  </a:moveTo>
                  <a:lnTo>
                    <a:pt x="1493842" y="648756"/>
                  </a:lnTo>
                  <a:lnTo>
                    <a:pt x="1238250" y="648756"/>
                  </a:lnTo>
                  <a:lnTo>
                    <a:pt x="1238250" y="894295"/>
                  </a:lnTo>
                  <a:lnTo>
                    <a:pt x="1493842" y="894295"/>
                  </a:lnTo>
                  <a:lnTo>
                    <a:pt x="1493842" y="1149350"/>
                  </a:lnTo>
                  <a:lnTo>
                    <a:pt x="1740214" y="1149350"/>
                  </a:lnTo>
                  <a:lnTo>
                    <a:pt x="1740214" y="894295"/>
                  </a:lnTo>
                  <a:lnTo>
                    <a:pt x="1995488" y="894295"/>
                  </a:lnTo>
                  <a:lnTo>
                    <a:pt x="1995488" y="648756"/>
                  </a:lnTo>
                  <a:lnTo>
                    <a:pt x="1740214" y="648756"/>
                  </a:lnTo>
                  <a:lnTo>
                    <a:pt x="1740214" y="393700"/>
                  </a:lnTo>
                  <a:lnTo>
                    <a:pt x="1493842" y="393700"/>
                  </a:lnTo>
                  <a:close/>
                  <a:moveTo>
                    <a:pt x="554872" y="306387"/>
                  </a:moveTo>
                  <a:lnTo>
                    <a:pt x="544412" y="306705"/>
                  </a:lnTo>
                  <a:lnTo>
                    <a:pt x="532368" y="307974"/>
                  </a:lnTo>
                  <a:lnTo>
                    <a:pt x="525395" y="308926"/>
                  </a:lnTo>
                  <a:lnTo>
                    <a:pt x="518739" y="309877"/>
                  </a:lnTo>
                  <a:lnTo>
                    <a:pt x="511131" y="311464"/>
                  </a:lnTo>
                  <a:lnTo>
                    <a:pt x="503524" y="313367"/>
                  </a:lnTo>
                  <a:lnTo>
                    <a:pt x="495600" y="315271"/>
                  </a:lnTo>
                  <a:lnTo>
                    <a:pt x="487676" y="317809"/>
                  </a:lnTo>
                  <a:lnTo>
                    <a:pt x="479752" y="320665"/>
                  </a:lnTo>
                  <a:lnTo>
                    <a:pt x="471511" y="324155"/>
                  </a:lnTo>
                  <a:lnTo>
                    <a:pt x="463587" y="327963"/>
                  </a:lnTo>
                  <a:lnTo>
                    <a:pt x="455980" y="332405"/>
                  </a:lnTo>
                  <a:lnTo>
                    <a:pt x="448056" y="336846"/>
                  </a:lnTo>
                  <a:lnTo>
                    <a:pt x="440449" y="342240"/>
                  </a:lnTo>
                  <a:lnTo>
                    <a:pt x="433159" y="348586"/>
                  </a:lnTo>
                  <a:lnTo>
                    <a:pt x="426186" y="354932"/>
                  </a:lnTo>
                  <a:lnTo>
                    <a:pt x="419213" y="362229"/>
                  </a:lnTo>
                  <a:lnTo>
                    <a:pt x="412873" y="370161"/>
                  </a:lnTo>
                  <a:lnTo>
                    <a:pt x="406851" y="378728"/>
                  </a:lnTo>
                  <a:lnTo>
                    <a:pt x="401146" y="387929"/>
                  </a:lnTo>
                  <a:lnTo>
                    <a:pt x="398610" y="393006"/>
                  </a:lnTo>
                  <a:lnTo>
                    <a:pt x="396708" y="398400"/>
                  </a:lnTo>
                  <a:lnTo>
                    <a:pt x="394490" y="403476"/>
                  </a:lnTo>
                  <a:lnTo>
                    <a:pt x="392271" y="409187"/>
                  </a:lnTo>
                  <a:lnTo>
                    <a:pt x="390369" y="414898"/>
                  </a:lnTo>
                  <a:lnTo>
                    <a:pt x="388784" y="420927"/>
                  </a:lnTo>
                  <a:lnTo>
                    <a:pt x="386883" y="427272"/>
                  </a:lnTo>
                  <a:lnTo>
                    <a:pt x="385932" y="433618"/>
                  </a:lnTo>
                  <a:lnTo>
                    <a:pt x="369450" y="491364"/>
                  </a:lnTo>
                  <a:lnTo>
                    <a:pt x="298450" y="771525"/>
                  </a:lnTo>
                  <a:lnTo>
                    <a:pt x="335535" y="771525"/>
                  </a:lnTo>
                  <a:lnTo>
                    <a:pt x="858838" y="771525"/>
                  </a:lnTo>
                  <a:lnTo>
                    <a:pt x="858838" y="306387"/>
                  </a:lnTo>
                  <a:lnTo>
                    <a:pt x="569769" y="306387"/>
                  </a:lnTo>
                  <a:lnTo>
                    <a:pt x="562796" y="306387"/>
                  </a:lnTo>
                  <a:lnTo>
                    <a:pt x="554872" y="306387"/>
                  </a:lnTo>
                  <a:close/>
                  <a:moveTo>
                    <a:pt x="863817" y="0"/>
                  </a:moveTo>
                  <a:lnTo>
                    <a:pt x="870801" y="0"/>
                  </a:lnTo>
                  <a:lnTo>
                    <a:pt x="877786" y="0"/>
                  </a:lnTo>
                  <a:lnTo>
                    <a:pt x="884770" y="635"/>
                  </a:lnTo>
                  <a:lnTo>
                    <a:pt x="891119" y="1588"/>
                  </a:lnTo>
                  <a:lnTo>
                    <a:pt x="898103" y="2541"/>
                  </a:lnTo>
                  <a:lnTo>
                    <a:pt x="904452" y="4446"/>
                  </a:lnTo>
                  <a:lnTo>
                    <a:pt x="910802" y="6034"/>
                  </a:lnTo>
                  <a:lnTo>
                    <a:pt x="917151" y="7939"/>
                  </a:lnTo>
                  <a:lnTo>
                    <a:pt x="923183" y="10480"/>
                  </a:lnTo>
                  <a:lnTo>
                    <a:pt x="929215" y="13338"/>
                  </a:lnTo>
                  <a:lnTo>
                    <a:pt x="934929" y="16196"/>
                  </a:lnTo>
                  <a:lnTo>
                    <a:pt x="940643" y="19372"/>
                  </a:lnTo>
                  <a:lnTo>
                    <a:pt x="946040" y="23183"/>
                  </a:lnTo>
                  <a:lnTo>
                    <a:pt x="951437" y="26676"/>
                  </a:lnTo>
                  <a:lnTo>
                    <a:pt x="956516" y="30487"/>
                  </a:lnTo>
                  <a:lnTo>
                    <a:pt x="961596" y="34932"/>
                  </a:lnTo>
                  <a:lnTo>
                    <a:pt x="966358" y="39696"/>
                  </a:lnTo>
                  <a:lnTo>
                    <a:pt x="970485" y="44142"/>
                  </a:lnTo>
                  <a:lnTo>
                    <a:pt x="974929" y="48905"/>
                  </a:lnTo>
                  <a:lnTo>
                    <a:pt x="978739" y="53986"/>
                  </a:lnTo>
                  <a:lnTo>
                    <a:pt x="982866" y="59385"/>
                  </a:lnTo>
                  <a:lnTo>
                    <a:pt x="986040" y="64784"/>
                  </a:lnTo>
                  <a:lnTo>
                    <a:pt x="989215" y="70500"/>
                  </a:lnTo>
                  <a:lnTo>
                    <a:pt x="992707" y="76216"/>
                  </a:lnTo>
                  <a:lnTo>
                    <a:pt x="994929" y="82250"/>
                  </a:lnTo>
                  <a:lnTo>
                    <a:pt x="997469" y="88601"/>
                  </a:lnTo>
                  <a:lnTo>
                    <a:pt x="999691" y="94635"/>
                  </a:lnTo>
                  <a:lnTo>
                    <a:pt x="1001596" y="100986"/>
                  </a:lnTo>
                  <a:lnTo>
                    <a:pt x="1002866" y="107655"/>
                  </a:lnTo>
                  <a:lnTo>
                    <a:pt x="1004136" y="114324"/>
                  </a:lnTo>
                  <a:lnTo>
                    <a:pt x="1005088" y="121310"/>
                  </a:lnTo>
                  <a:lnTo>
                    <a:pt x="1005406" y="127979"/>
                  </a:lnTo>
                  <a:lnTo>
                    <a:pt x="1005723" y="134966"/>
                  </a:lnTo>
                  <a:lnTo>
                    <a:pt x="1005723" y="146398"/>
                  </a:lnTo>
                  <a:lnTo>
                    <a:pt x="2451767" y="146398"/>
                  </a:lnTo>
                  <a:lnTo>
                    <a:pt x="2462243" y="146715"/>
                  </a:lnTo>
                  <a:lnTo>
                    <a:pt x="2472720" y="147033"/>
                  </a:lnTo>
                  <a:lnTo>
                    <a:pt x="2482879" y="147986"/>
                  </a:lnTo>
                  <a:lnTo>
                    <a:pt x="2492402" y="148621"/>
                  </a:lnTo>
                  <a:lnTo>
                    <a:pt x="2502244" y="149891"/>
                  </a:lnTo>
                  <a:lnTo>
                    <a:pt x="2511133" y="151479"/>
                  </a:lnTo>
                  <a:lnTo>
                    <a:pt x="2520339" y="152749"/>
                  </a:lnTo>
                  <a:lnTo>
                    <a:pt x="2529228" y="154972"/>
                  </a:lnTo>
                  <a:lnTo>
                    <a:pt x="2537799" y="157195"/>
                  </a:lnTo>
                  <a:lnTo>
                    <a:pt x="2546053" y="159418"/>
                  </a:lnTo>
                  <a:lnTo>
                    <a:pt x="2553990" y="162276"/>
                  </a:lnTo>
                  <a:lnTo>
                    <a:pt x="2561927" y="165134"/>
                  </a:lnTo>
                  <a:lnTo>
                    <a:pt x="2569546" y="168310"/>
                  </a:lnTo>
                  <a:lnTo>
                    <a:pt x="2577165" y="171486"/>
                  </a:lnTo>
                  <a:lnTo>
                    <a:pt x="2584149" y="175296"/>
                  </a:lnTo>
                  <a:lnTo>
                    <a:pt x="2591133" y="178790"/>
                  </a:lnTo>
                  <a:lnTo>
                    <a:pt x="2597800" y="183235"/>
                  </a:lnTo>
                  <a:lnTo>
                    <a:pt x="2604467" y="187046"/>
                  </a:lnTo>
                  <a:lnTo>
                    <a:pt x="2610499" y="191810"/>
                  </a:lnTo>
                  <a:lnTo>
                    <a:pt x="2616531" y="196256"/>
                  </a:lnTo>
                  <a:lnTo>
                    <a:pt x="2622562" y="201019"/>
                  </a:lnTo>
                  <a:lnTo>
                    <a:pt x="2628277" y="206100"/>
                  </a:lnTo>
                  <a:lnTo>
                    <a:pt x="2633673" y="211499"/>
                  </a:lnTo>
                  <a:lnTo>
                    <a:pt x="2639070" y="216897"/>
                  </a:lnTo>
                  <a:lnTo>
                    <a:pt x="2644150" y="222614"/>
                  </a:lnTo>
                  <a:lnTo>
                    <a:pt x="2649229" y="228330"/>
                  </a:lnTo>
                  <a:lnTo>
                    <a:pt x="2653991" y="234363"/>
                  </a:lnTo>
                  <a:lnTo>
                    <a:pt x="2658118" y="240715"/>
                  </a:lnTo>
                  <a:lnTo>
                    <a:pt x="2662880" y="247066"/>
                  </a:lnTo>
                  <a:lnTo>
                    <a:pt x="2667007" y="253417"/>
                  </a:lnTo>
                  <a:lnTo>
                    <a:pt x="2671134" y="260404"/>
                  </a:lnTo>
                  <a:lnTo>
                    <a:pt x="2674943" y="267390"/>
                  </a:lnTo>
                  <a:lnTo>
                    <a:pt x="2678753" y="274377"/>
                  </a:lnTo>
                  <a:lnTo>
                    <a:pt x="2681928" y="281681"/>
                  </a:lnTo>
                  <a:lnTo>
                    <a:pt x="2688912" y="296606"/>
                  </a:lnTo>
                  <a:lnTo>
                    <a:pt x="2694626" y="312167"/>
                  </a:lnTo>
                  <a:lnTo>
                    <a:pt x="2700023" y="328363"/>
                  </a:lnTo>
                  <a:lnTo>
                    <a:pt x="2705103" y="345194"/>
                  </a:lnTo>
                  <a:lnTo>
                    <a:pt x="2709229" y="362660"/>
                  </a:lnTo>
                  <a:lnTo>
                    <a:pt x="2713039" y="380126"/>
                  </a:lnTo>
                  <a:lnTo>
                    <a:pt x="2716214" y="398545"/>
                  </a:lnTo>
                  <a:lnTo>
                    <a:pt x="2719071" y="417281"/>
                  </a:lnTo>
                  <a:lnTo>
                    <a:pt x="2721293" y="436335"/>
                  </a:lnTo>
                  <a:lnTo>
                    <a:pt x="2723198" y="456024"/>
                  </a:lnTo>
                  <a:lnTo>
                    <a:pt x="2724785" y="475713"/>
                  </a:lnTo>
                  <a:lnTo>
                    <a:pt x="2725738" y="496355"/>
                  </a:lnTo>
                  <a:lnTo>
                    <a:pt x="2726690" y="516997"/>
                  </a:lnTo>
                  <a:lnTo>
                    <a:pt x="2727007" y="537638"/>
                  </a:lnTo>
                  <a:lnTo>
                    <a:pt x="2727325" y="558915"/>
                  </a:lnTo>
                  <a:lnTo>
                    <a:pt x="2727325" y="1132121"/>
                  </a:lnTo>
                  <a:lnTo>
                    <a:pt x="2727325" y="1142283"/>
                  </a:lnTo>
                  <a:lnTo>
                    <a:pt x="2727007" y="1152445"/>
                  </a:lnTo>
                  <a:lnTo>
                    <a:pt x="2726373" y="1161972"/>
                  </a:lnTo>
                  <a:lnTo>
                    <a:pt x="2725420" y="1172134"/>
                  </a:lnTo>
                  <a:lnTo>
                    <a:pt x="2724468" y="1181979"/>
                  </a:lnTo>
                  <a:lnTo>
                    <a:pt x="2722881" y="1191505"/>
                  </a:lnTo>
                  <a:lnTo>
                    <a:pt x="2721611" y="1201350"/>
                  </a:lnTo>
                  <a:lnTo>
                    <a:pt x="2719706" y="1210877"/>
                  </a:lnTo>
                  <a:lnTo>
                    <a:pt x="2717801" y="1220404"/>
                  </a:lnTo>
                  <a:lnTo>
                    <a:pt x="2715896" y="1229613"/>
                  </a:lnTo>
                  <a:lnTo>
                    <a:pt x="2713357" y="1239140"/>
                  </a:lnTo>
                  <a:lnTo>
                    <a:pt x="2710817" y="1248350"/>
                  </a:lnTo>
                  <a:lnTo>
                    <a:pt x="2707960" y="1257242"/>
                  </a:lnTo>
                  <a:lnTo>
                    <a:pt x="2705103" y="1266768"/>
                  </a:lnTo>
                  <a:lnTo>
                    <a:pt x="2701928" y="1275660"/>
                  </a:lnTo>
                  <a:lnTo>
                    <a:pt x="2698119" y="1284235"/>
                  </a:lnTo>
                  <a:lnTo>
                    <a:pt x="2694626" y="1293444"/>
                  </a:lnTo>
                  <a:lnTo>
                    <a:pt x="2691134" y="1302018"/>
                  </a:lnTo>
                  <a:lnTo>
                    <a:pt x="2687007" y="1310593"/>
                  </a:lnTo>
                  <a:lnTo>
                    <a:pt x="2682880" y="1318849"/>
                  </a:lnTo>
                  <a:lnTo>
                    <a:pt x="2673674" y="1335363"/>
                  </a:lnTo>
                  <a:lnTo>
                    <a:pt x="2664150" y="1351558"/>
                  </a:lnTo>
                  <a:lnTo>
                    <a:pt x="2653673" y="1367437"/>
                  </a:lnTo>
                  <a:lnTo>
                    <a:pt x="2642880" y="1382680"/>
                  </a:lnTo>
                  <a:lnTo>
                    <a:pt x="2630816" y="1396970"/>
                  </a:lnTo>
                  <a:lnTo>
                    <a:pt x="2618753" y="1410943"/>
                  </a:lnTo>
                  <a:lnTo>
                    <a:pt x="2605737" y="1424598"/>
                  </a:lnTo>
                  <a:lnTo>
                    <a:pt x="2592086" y="1437619"/>
                  </a:lnTo>
                  <a:lnTo>
                    <a:pt x="2578117" y="1449686"/>
                  </a:lnTo>
                  <a:lnTo>
                    <a:pt x="2563514" y="1461436"/>
                  </a:lnTo>
                  <a:lnTo>
                    <a:pt x="2548276" y="1472233"/>
                  </a:lnTo>
                  <a:lnTo>
                    <a:pt x="2532403" y="1482395"/>
                  </a:lnTo>
                  <a:lnTo>
                    <a:pt x="2516212" y="1492240"/>
                  </a:lnTo>
                  <a:lnTo>
                    <a:pt x="2499704" y="1500814"/>
                  </a:lnTo>
                  <a:lnTo>
                    <a:pt x="2491450" y="1505260"/>
                  </a:lnTo>
                  <a:lnTo>
                    <a:pt x="2482879" y="1509071"/>
                  </a:lnTo>
                  <a:lnTo>
                    <a:pt x="2473989" y="1512882"/>
                  </a:lnTo>
                  <a:lnTo>
                    <a:pt x="2465101" y="1516375"/>
                  </a:lnTo>
                  <a:lnTo>
                    <a:pt x="2456211" y="1519551"/>
                  </a:lnTo>
                  <a:lnTo>
                    <a:pt x="2447323" y="1522726"/>
                  </a:lnTo>
                  <a:lnTo>
                    <a:pt x="2438116" y="1525902"/>
                  </a:lnTo>
                  <a:lnTo>
                    <a:pt x="2428910" y="1528442"/>
                  </a:lnTo>
                  <a:lnTo>
                    <a:pt x="2420021" y="1530983"/>
                  </a:lnTo>
                  <a:lnTo>
                    <a:pt x="2410497" y="1533523"/>
                  </a:lnTo>
                  <a:lnTo>
                    <a:pt x="2400973" y="1535746"/>
                  </a:lnTo>
                  <a:lnTo>
                    <a:pt x="2391449" y="1537652"/>
                  </a:lnTo>
                  <a:lnTo>
                    <a:pt x="2381925" y="1539240"/>
                  </a:lnTo>
                  <a:lnTo>
                    <a:pt x="2381197" y="1539358"/>
                  </a:lnTo>
                  <a:lnTo>
                    <a:pt x="2382196" y="1532525"/>
                  </a:lnTo>
                  <a:lnTo>
                    <a:pt x="2384422" y="1516666"/>
                  </a:lnTo>
                  <a:lnTo>
                    <a:pt x="2385694" y="1500807"/>
                  </a:lnTo>
                  <a:lnTo>
                    <a:pt x="2386012" y="1484948"/>
                  </a:lnTo>
                  <a:lnTo>
                    <a:pt x="2385694" y="1469089"/>
                  </a:lnTo>
                  <a:lnTo>
                    <a:pt x="2384422" y="1453548"/>
                  </a:lnTo>
                  <a:lnTo>
                    <a:pt x="2382196" y="1437689"/>
                  </a:lnTo>
                  <a:lnTo>
                    <a:pt x="2379970" y="1422465"/>
                  </a:lnTo>
                  <a:lnTo>
                    <a:pt x="2376155" y="1407557"/>
                  </a:lnTo>
                  <a:lnTo>
                    <a:pt x="2372021" y="1392650"/>
                  </a:lnTo>
                  <a:lnTo>
                    <a:pt x="2367251" y="1378377"/>
                  </a:lnTo>
                  <a:lnTo>
                    <a:pt x="2361527" y="1364421"/>
                  </a:lnTo>
                  <a:lnTo>
                    <a:pt x="2355485" y="1350466"/>
                  </a:lnTo>
                  <a:lnTo>
                    <a:pt x="2348490" y="1337144"/>
                  </a:lnTo>
                  <a:lnTo>
                    <a:pt x="2340858" y="1324140"/>
                  </a:lnTo>
                  <a:lnTo>
                    <a:pt x="2332908" y="1311453"/>
                  </a:lnTo>
                  <a:lnTo>
                    <a:pt x="2324005" y="1299400"/>
                  </a:lnTo>
                  <a:lnTo>
                    <a:pt x="2315101" y="1287665"/>
                  </a:lnTo>
                  <a:lnTo>
                    <a:pt x="2305244" y="1276246"/>
                  </a:lnTo>
                  <a:lnTo>
                    <a:pt x="2294750" y="1265463"/>
                  </a:lnTo>
                  <a:lnTo>
                    <a:pt x="2283938" y="1255313"/>
                  </a:lnTo>
                  <a:lnTo>
                    <a:pt x="2272809" y="1245480"/>
                  </a:lnTo>
                  <a:lnTo>
                    <a:pt x="2261043" y="1236600"/>
                  </a:lnTo>
                  <a:lnTo>
                    <a:pt x="2248642" y="1227401"/>
                  </a:lnTo>
                  <a:lnTo>
                    <a:pt x="2236240" y="1219789"/>
                  </a:lnTo>
                  <a:lnTo>
                    <a:pt x="2223203" y="1212177"/>
                  </a:lnTo>
                  <a:lnTo>
                    <a:pt x="2209848" y="1205199"/>
                  </a:lnTo>
                  <a:lnTo>
                    <a:pt x="2195856" y="1199173"/>
                  </a:lnTo>
                  <a:lnTo>
                    <a:pt x="2181865" y="1193464"/>
                  </a:lnTo>
                  <a:lnTo>
                    <a:pt x="2167237" y="1188706"/>
                  </a:lnTo>
                  <a:lnTo>
                    <a:pt x="2152610" y="1184583"/>
                  </a:lnTo>
                  <a:lnTo>
                    <a:pt x="2137347" y="1180777"/>
                  </a:lnTo>
                  <a:lnTo>
                    <a:pt x="2122401" y="1178239"/>
                  </a:lnTo>
                  <a:lnTo>
                    <a:pt x="2106502" y="1176019"/>
                  </a:lnTo>
                  <a:lnTo>
                    <a:pt x="2090921" y="1175067"/>
                  </a:lnTo>
                  <a:lnTo>
                    <a:pt x="2074703" y="1174750"/>
                  </a:lnTo>
                  <a:lnTo>
                    <a:pt x="2058804" y="1175067"/>
                  </a:lnTo>
                  <a:lnTo>
                    <a:pt x="2043223" y="1176019"/>
                  </a:lnTo>
                  <a:lnTo>
                    <a:pt x="2027641" y="1178239"/>
                  </a:lnTo>
                  <a:lnTo>
                    <a:pt x="2012060" y="1180777"/>
                  </a:lnTo>
                  <a:lnTo>
                    <a:pt x="1997114" y="1184583"/>
                  </a:lnTo>
                  <a:lnTo>
                    <a:pt x="1982169" y="1188706"/>
                  </a:lnTo>
                  <a:lnTo>
                    <a:pt x="1967860" y="1193464"/>
                  </a:lnTo>
                  <a:lnTo>
                    <a:pt x="1965908" y="1194260"/>
                  </a:lnTo>
                  <a:lnTo>
                    <a:pt x="1960017" y="1196269"/>
                  </a:lnTo>
                  <a:lnTo>
                    <a:pt x="1946684" y="1201668"/>
                  </a:lnTo>
                  <a:lnTo>
                    <a:pt x="1933350" y="1207384"/>
                  </a:lnTo>
                  <a:lnTo>
                    <a:pt x="1920652" y="1214370"/>
                  </a:lnTo>
                  <a:lnTo>
                    <a:pt x="1908271" y="1221357"/>
                  </a:lnTo>
                  <a:lnTo>
                    <a:pt x="1896207" y="1228978"/>
                  </a:lnTo>
                  <a:lnTo>
                    <a:pt x="1884461" y="1237235"/>
                  </a:lnTo>
                  <a:lnTo>
                    <a:pt x="1873032" y="1246127"/>
                  </a:lnTo>
                  <a:lnTo>
                    <a:pt x="1862238" y="1255654"/>
                  </a:lnTo>
                  <a:lnTo>
                    <a:pt x="1851762" y="1265498"/>
                  </a:lnTo>
                  <a:lnTo>
                    <a:pt x="1842238" y="1275660"/>
                  </a:lnTo>
                  <a:lnTo>
                    <a:pt x="1832714" y="1286458"/>
                  </a:lnTo>
                  <a:lnTo>
                    <a:pt x="1823825" y="1297890"/>
                  </a:lnTo>
                  <a:lnTo>
                    <a:pt x="1815571" y="1309640"/>
                  </a:lnTo>
                  <a:lnTo>
                    <a:pt x="1807952" y="1321707"/>
                  </a:lnTo>
                  <a:lnTo>
                    <a:pt x="1800651" y="1334410"/>
                  </a:lnTo>
                  <a:lnTo>
                    <a:pt x="1793984" y="1346795"/>
                  </a:lnTo>
                  <a:lnTo>
                    <a:pt x="1788270" y="1360133"/>
                  </a:lnTo>
                  <a:lnTo>
                    <a:pt x="1782873" y="1373788"/>
                  </a:lnTo>
                  <a:lnTo>
                    <a:pt x="1778111" y="1387443"/>
                  </a:lnTo>
                  <a:lnTo>
                    <a:pt x="1774301" y="1401734"/>
                  </a:lnTo>
                  <a:lnTo>
                    <a:pt x="1770492" y="1416024"/>
                  </a:lnTo>
                  <a:lnTo>
                    <a:pt x="1767952" y="1430632"/>
                  </a:lnTo>
                  <a:lnTo>
                    <a:pt x="1767227" y="1437601"/>
                  </a:lnTo>
                  <a:lnTo>
                    <a:pt x="1767210" y="1437689"/>
                  </a:lnTo>
                  <a:lnTo>
                    <a:pt x="1765302" y="1453548"/>
                  </a:lnTo>
                  <a:lnTo>
                    <a:pt x="1764030" y="1469089"/>
                  </a:lnTo>
                  <a:lnTo>
                    <a:pt x="1763712" y="1484948"/>
                  </a:lnTo>
                  <a:lnTo>
                    <a:pt x="1764030" y="1500807"/>
                  </a:lnTo>
                  <a:lnTo>
                    <a:pt x="1765302" y="1516666"/>
                  </a:lnTo>
                  <a:lnTo>
                    <a:pt x="1767210" y="1532525"/>
                  </a:lnTo>
                  <a:lnTo>
                    <a:pt x="1769487" y="1544638"/>
                  </a:lnTo>
                  <a:lnTo>
                    <a:pt x="875287" y="1544638"/>
                  </a:lnTo>
                  <a:lnTo>
                    <a:pt x="877564" y="1532525"/>
                  </a:lnTo>
                  <a:lnTo>
                    <a:pt x="879154" y="1516666"/>
                  </a:lnTo>
                  <a:lnTo>
                    <a:pt x="880426" y="1500807"/>
                  </a:lnTo>
                  <a:lnTo>
                    <a:pt x="881062" y="1484948"/>
                  </a:lnTo>
                  <a:lnTo>
                    <a:pt x="880426" y="1469089"/>
                  </a:lnTo>
                  <a:lnTo>
                    <a:pt x="879154" y="1453548"/>
                  </a:lnTo>
                  <a:lnTo>
                    <a:pt x="877564" y="1437689"/>
                  </a:lnTo>
                  <a:lnTo>
                    <a:pt x="874702" y="1422465"/>
                  </a:lnTo>
                  <a:lnTo>
                    <a:pt x="870887" y="1407557"/>
                  </a:lnTo>
                  <a:lnTo>
                    <a:pt x="867071" y="1392650"/>
                  </a:lnTo>
                  <a:lnTo>
                    <a:pt x="861983" y="1378377"/>
                  </a:lnTo>
                  <a:lnTo>
                    <a:pt x="856577" y="1364421"/>
                  </a:lnTo>
                  <a:lnTo>
                    <a:pt x="850218" y="1350466"/>
                  </a:lnTo>
                  <a:lnTo>
                    <a:pt x="843222" y="1337144"/>
                  </a:lnTo>
                  <a:lnTo>
                    <a:pt x="835590" y="1324140"/>
                  </a:lnTo>
                  <a:lnTo>
                    <a:pt x="827640" y="1311453"/>
                  </a:lnTo>
                  <a:lnTo>
                    <a:pt x="819055" y="1299400"/>
                  </a:lnTo>
                  <a:lnTo>
                    <a:pt x="809833" y="1287665"/>
                  </a:lnTo>
                  <a:lnTo>
                    <a:pt x="799976" y="1276246"/>
                  </a:lnTo>
                  <a:lnTo>
                    <a:pt x="789482" y="1265463"/>
                  </a:lnTo>
                  <a:lnTo>
                    <a:pt x="778671" y="1255313"/>
                  </a:lnTo>
                  <a:lnTo>
                    <a:pt x="767541" y="1245480"/>
                  </a:lnTo>
                  <a:lnTo>
                    <a:pt x="756093" y="1236600"/>
                  </a:lnTo>
                  <a:lnTo>
                    <a:pt x="744010" y="1227401"/>
                  </a:lnTo>
                  <a:lnTo>
                    <a:pt x="731290" y="1219789"/>
                  </a:lnTo>
                  <a:lnTo>
                    <a:pt x="717935" y="1212177"/>
                  </a:lnTo>
                  <a:lnTo>
                    <a:pt x="704580" y="1205199"/>
                  </a:lnTo>
                  <a:lnTo>
                    <a:pt x="690906" y="1199173"/>
                  </a:lnTo>
                  <a:lnTo>
                    <a:pt x="676915" y="1193464"/>
                  </a:lnTo>
                  <a:lnTo>
                    <a:pt x="661969" y="1188706"/>
                  </a:lnTo>
                  <a:lnTo>
                    <a:pt x="647342" y="1184583"/>
                  </a:lnTo>
                  <a:lnTo>
                    <a:pt x="632715" y="1180777"/>
                  </a:lnTo>
                  <a:lnTo>
                    <a:pt x="617133" y="1178239"/>
                  </a:lnTo>
                  <a:lnTo>
                    <a:pt x="601552" y="1176019"/>
                  </a:lnTo>
                  <a:lnTo>
                    <a:pt x="585653" y="1175067"/>
                  </a:lnTo>
                  <a:lnTo>
                    <a:pt x="570071" y="1174750"/>
                  </a:lnTo>
                  <a:lnTo>
                    <a:pt x="553854" y="1175067"/>
                  </a:lnTo>
                  <a:lnTo>
                    <a:pt x="537955" y="1176019"/>
                  </a:lnTo>
                  <a:lnTo>
                    <a:pt x="522373" y="1178239"/>
                  </a:lnTo>
                  <a:lnTo>
                    <a:pt x="506792" y="1180777"/>
                  </a:lnTo>
                  <a:lnTo>
                    <a:pt x="492164" y="1184583"/>
                  </a:lnTo>
                  <a:lnTo>
                    <a:pt x="477219" y="1188706"/>
                  </a:lnTo>
                  <a:lnTo>
                    <a:pt x="462592" y="1193464"/>
                  </a:lnTo>
                  <a:lnTo>
                    <a:pt x="448600" y="1199173"/>
                  </a:lnTo>
                  <a:lnTo>
                    <a:pt x="434927" y="1205199"/>
                  </a:lnTo>
                  <a:lnTo>
                    <a:pt x="421571" y="1212177"/>
                  </a:lnTo>
                  <a:lnTo>
                    <a:pt x="408534" y="1219789"/>
                  </a:lnTo>
                  <a:lnTo>
                    <a:pt x="395497" y="1227401"/>
                  </a:lnTo>
                  <a:lnTo>
                    <a:pt x="383731" y="1236600"/>
                  </a:lnTo>
                  <a:lnTo>
                    <a:pt x="371966" y="1245480"/>
                  </a:lnTo>
                  <a:lnTo>
                    <a:pt x="360836" y="1255313"/>
                  </a:lnTo>
                  <a:lnTo>
                    <a:pt x="350024" y="1265463"/>
                  </a:lnTo>
                  <a:lnTo>
                    <a:pt x="339531" y="1276246"/>
                  </a:lnTo>
                  <a:lnTo>
                    <a:pt x="329673" y="1287665"/>
                  </a:lnTo>
                  <a:lnTo>
                    <a:pt x="320452" y="1299400"/>
                  </a:lnTo>
                  <a:lnTo>
                    <a:pt x="311866" y="1311453"/>
                  </a:lnTo>
                  <a:lnTo>
                    <a:pt x="303916" y="1324140"/>
                  </a:lnTo>
                  <a:lnTo>
                    <a:pt x="296285" y="1337144"/>
                  </a:lnTo>
                  <a:lnTo>
                    <a:pt x="289289" y="1350466"/>
                  </a:lnTo>
                  <a:lnTo>
                    <a:pt x="282929" y="1364421"/>
                  </a:lnTo>
                  <a:lnTo>
                    <a:pt x="277523" y="1378377"/>
                  </a:lnTo>
                  <a:lnTo>
                    <a:pt x="272436" y="1392650"/>
                  </a:lnTo>
                  <a:lnTo>
                    <a:pt x="268620" y="1407557"/>
                  </a:lnTo>
                  <a:lnTo>
                    <a:pt x="264804" y="1422465"/>
                  </a:lnTo>
                  <a:lnTo>
                    <a:pt x="261942" y="1437689"/>
                  </a:lnTo>
                  <a:lnTo>
                    <a:pt x="260352" y="1453548"/>
                  </a:lnTo>
                  <a:lnTo>
                    <a:pt x="259080" y="1469089"/>
                  </a:lnTo>
                  <a:lnTo>
                    <a:pt x="258762" y="1484948"/>
                  </a:lnTo>
                  <a:lnTo>
                    <a:pt x="259080" y="1500807"/>
                  </a:lnTo>
                  <a:lnTo>
                    <a:pt x="260239" y="1515247"/>
                  </a:lnTo>
                  <a:lnTo>
                    <a:pt x="248891" y="1510659"/>
                  </a:lnTo>
                  <a:lnTo>
                    <a:pt x="234605" y="1503990"/>
                  </a:lnTo>
                  <a:lnTo>
                    <a:pt x="220320" y="1497003"/>
                  </a:lnTo>
                  <a:lnTo>
                    <a:pt x="206669" y="1489382"/>
                  </a:lnTo>
                  <a:lnTo>
                    <a:pt x="193018" y="1481125"/>
                  </a:lnTo>
                  <a:lnTo>
                    <a:pt x="179684" y="1472551"/>
                  </a:lnTo>
                  <a:lnTo>
                    <a:pt x="166986" y="1463341"/>
                  </a:lnTo>
                  <a:lnTo>
                    <a:pt x="154605" y="1453814"/>
                  </a:lnTo>
                  <a:lnTo>
                    <a:pt x="142224" y="1443652"/>
                  </a:lnTo>
                  <a:lnTo>
                    <a:pt x="130795" y="1433173"/>
                  </a:lnTo>
                  <a:lnTo>
                    <a:pt x="119366" y="1422058"/>
                  </a:lnTo>
                  <a:lnTo>
                    <a:pt x="108573" y="1410943"/>
                  </a:lnTo>
                  <a:lnTo>
                    <a:pt x="98096" y="1399193"/>
                  </a:lnTo>
                  <a:lnTo>
                    <a:pt x="87938" y="1386808"/>
                  </a:lnTo>
                  <a:lnTo>
                    <a:pt x="78731" y="1374423"/>
                  </a:lnTo>
                  <a:lnTo>
                    <a:pt x="69525" y="1361403"/>
                  </a:lnTo>
                  <a:lnTo>
                    <a:pt x="60953" y="1348065"/>
                  </a:lnTo>
                  <a:lnTo>
                    <a:pt x="53017" y="1334727"/>
                  </a:lnTo>
                  <a:lnTo>
                    <a:pt x="45397" y="1320755"/>
                  </a:lnTo>
                  <a:lnTo>
                    <a:pt x="38413" y="1306147"/>
                  </a:lnTo>
                  <a:lnTo>
                    <a:pt x="31747" y="1291856"/>
                  </a:lnTo>
                  <a:lnTo>
                    <a:pt x="26032" y="1276931"/>
                  </a:lnTo>
                  <a:lnTo>
                    <a:pt x="20635" y="1261687"/>
                  </a:lnTo>
                  <a:lnTo>
                    <a:pt x="16191" y="1246127"/>
                  </a:lnTo>
                  <a:lnTo>
                    <a:pt x="11746" y="1230884"/>
                  </a:lnTo>
                  <a:lnTo>
                    <a:pt x="8254" y="1215005"/>
                  </a:lnTo>
                  <a:lnTo>
                    <a:pt x="5397" y="1198809"/>
                  </a:lnTo>
                  <a:lnTo>
                    <a:pt x="3175" y="1182296"/>
                  </a:lnTo>
                  <a:lnTo>
                    <a:pt x="1270" y="1165783"/>
                  </a:lnTo>
                  <a:lnTo>
                    <a:pt x="318" y="1149269"/>
                  </a:lnTo>
                  <a:lnTo>
                    <a:pt x="0" y="1132121"/>
                  </a:lnTo>
                  <a:lnTo>
                    <a:pt x="137462" y="558915"/>
                  </a:lnTo>
                  <a:lnTo>
                    <a:pt x="141271" y="544625"/>
                  </a:lnTo>
                  <a:lnTo>
                    <a:pt x="145398" y="530652"/>
                  </a:lnTo>
                  <a:lnTo>
                    <a:pt x="149525" y="516997"/>
                  </a:lnTo>
                  <a:lnTo>
                    <a:pt x="153970" y="503659"/>
                  </a:lnTo>
                  <a:lnTo>
                    <a:pt x="158414" y="490321"/>
                  </a:lnTo>
                  <a:lnTo>
                    <a:pt x="163176" y="477301"/>
                  </a:lnTo>
                  <a:lnTo>
                    <a:pt x="168256" y="464598"/>
                  </a:lnTo>
                  <a:lnTo>
                    <a:pt x="173018" y="452531"/>
                  </a:lnTo>
                  <a:lnTo>
                    <a:pt x="178414" y="440463"/>
                  </a:lnTo>
                  <a:lnTo>
                    <a:pt x="183811" y="428713"/>
                  </a:lnTo>
                  <a:lnTo>
                    <a:pt x="189843" y="417281"/>
                  </a:lnTo>
                  <a:lnTo>
                    <a:pt x="195240" y="406166"/>
                  </a:lnTo>
                  <a:lnTo>
                    <a:pt x="201272" y="395369"/>
                  </a:lnTo>
                  <a:lnTo>
                    <a:pt x="207304" y="384572"/>
                  </a:lnTo>
                  <a:lnTo>
                    <a:pt x="213335" y="374092"/>
                  </a:lnTo>
                  <a:lnTo>
                    <a:pt x="220002" y="363930"/>
                  </a:lnTo>
                  <a:lnTo>
                    <a:pt x="226351" y="354403"/>
                  </a:lnTo>
                  <a:lnTo>
                    <a:pt x="232701" y="344559"/>
                  </a:lnTo>
                  <a:lnTo>
                    <a:pt x="239685" y="335349"/>
                  </a:lnTo>
                  <a:lnTo>
                    <a:pt x="246669" y="326140"/>
                  </a:lnTo>
                  <a:lnTo>
                    <a:pt x="253653" y="317566"/>
                  </a:lnTo>
                  <a:lnTo>
                    <a:pt x="260955" y="308991"/>
                  </a:lnTo>
                  <a:lnTo>
                    <a:pt x="268574" y="300735"/>
                  </a:lnTo>
                  <a:lnTo>
                    <a:pt x="275558" y="292478"/>
                  </a:lnTo>
                  <a:lnTo>
                    <a:pt x="283177" y="284856"/>
                  </a:lnTo>
                  <a:lnTo>
                    <a:pt x="291114" y="276917"/>
                  </a:lnTo>
                  <a:lnTo>
                    <a:pt x="299050" y="269613"/>
                  </a:lnTo>
                  <a:lnTo>
                    <a:pt x="306987" y="262627"/>
                  </a:lnTo>
                  <a:lnTo>
                    <a:pt x="314924" y="255640"/>
                  </a:lnTo>
                  <a:lnTo>
                    <a:pt x="323178" y="249289"/>
                  </a:lnTo>
                  <a:lnTo>
                    <a:pt x="331432" y="242938"/>
                  </a:lnTo>
                  <a:lnTo>
                    <a:pt x="340003" y="236586"/>
                  </a:lnTo>
                  <a:lnTo>
                    <a:pt x="348257" y="230870"/>
                  </a:lnTo>
                  <a:lnTo>
                    <a:pt x="356829" y="225154"/>
                  </a:lnTo>
                  <a:lnTo>
                    <a:pt x="366035" y="219438"/>
                  </a:lnTo>
                  <a:lnTo>
                    <a:pt x="374607" y="214357"/>
                  </a:lnTo>
                  <a:lnTo>
                    <a:pt x="383496" y="209276"/>
                  </a:lnTo>
                  <a:lnTo>
                    <a:pt x="392385" y="204195"/>
                  </a:lnTo>
                  <a:lnTo>
                    <a:pt x="401908" y="200066"/>
                  </a:lnTo>
                  <a:lnTo>
                    <a:pt x="410797" y="195303"/>
                  </a:lnTo>
                  <a:lnTo>
                    <a:pt x="420321" y="191492"/>
                  </a:lnTo>
                  <a:lnTo>
                    <a:pt x="429528" y="187046"/>
                  </a:lnTo>
                  <a:lnTo>
                    <a:pt x="439369" y="183553"/>
                  </a:lnTo>
                  <a:lnTo>
                    <a:pt x="448576" y="179742"/>
                  </a:lnTo>
                  <a:lnTo>
                    <a:pt x="467941" y="173391"/>
                  </a:lnTo>
                  <a:lnTo>
                    <a:pt x="487623" y="167357"/>
                  </a:lnTo>
                  <a:lnTo>
                    <a:pt x="507624" y="162276"/>
                  </a:lnTo>
                  <a:lnTo>
                    <a:pt x="527624" y="157830"/>
                  </a:lnTo>
                  <a:lnTo>
                    <a:pt x="548259" y="154337"/>
                  </a:lnTo>
                  <a:lnTo>
                    <a:pt x="568577" y="151479"/>
                  </a:lnTo>
                  <a:lnTo>
                    <a:pt x="589529" y="149256"/>
                  </a:lnTo>
                  <a:lnTo>
                    <a:pt x="610799" y="147986"/>
                  </a:lnTo>
                  <a:lnTo>
                    <a:pt x="631434" y="146715"/>
                  </a:lnTo>
                  <a:lnTo>
                    <a:pt x="653022" y="146398"/>
                  </a:lnTo>
                  <a:lnTo>
                    <a:pt x="735880" y="146398"/>
                  </a:lnTo>
                  <a:lnTo>
                    <a:pt x="735880" y="134966"/>
                  </a:lnTo>
                  <a:lnTo>
                    <a:pt x="735880" y="127979"/>
                  </a:lnTo>
                  <a:lnTo>
                    <a:pt x="736514" y="121310"/>
                  </a:lnTo>
                  <a:lnTo>
                    <a:pt x="737149" y="114324"/>
                  </a:lnTo>
                  <a:lnTo>
                    <a:pt x="738419" y="107655"/>
                  </a:lnTo>
                  <a:lnTo>
                    <a:pt x="739689" y="100986"/>
                  </a:lnTo>
                  <a:lnTo>
                    <a:pt x="741911" y="94635"/>
                  </a:lnTo>
                  <a:lnTo>
                    <a:pt x="743816" y="88601"/>
                  </a:lnTo>
                  <a:lnTo>
                    <a:pt x="746356" y="82250"/>
                  </a:lnTo>
                  <a:lnTo>
                    <a:pt x="749213" y="76216"/>
                  </a:lnTo>
                  <a:lnTo>
                    <a:pt x="752070" y="70500"/>
                  </a:lnTo>
                  <a:lnTo>
                    <a:pt x="755245" y="64784"/>
                  </a:lnTo>
                  <a:lnTo>
                    <a:pt x="758737" y="59385"/>
                  </a:lnTo>
                  <a:lnTo>
                    <a:pt x="762546" y="53986"/>
                  </a:lnTo>
                  <a:lnTo>
                    <a:pt x="766356" y="48905"/>
                  </a:lnTo>
                  <a:lnTo>
                    <a:pt x="770800" y="44142"/>
                  </a:lnTo>
                  <a:lnTo>
                    <a:pt x="775245" y="39696"/>
                  </a:lnTo>
                  <a:lnTo>
                    <a:pt x="780007" y="34932"/>
                  </a:lnTo>
                  <a:lnTo>
                    <a:pt x="784769" y="30487"/>
                  </a:lnTo>
                  <a:lnTo>
                    <a:pt x="789848" y="26676"/>
                  </a:lnTo>
                  <a:lnTo>
                    <a:pt x="795245" y="23183"/>
                  </a:lnTo>
                  <a:lnTo>
                    <a:pt x="800642" y="19372"/>
                  </a:lnTo>
                  <a:lnTo>
                    <a:pt x="806356" y="16196"/>
                  </a:lnTo>
                  <a:lnTo>
                    <a:pt x="812071" y="13338"/>
                  </a:lnTo>
                  <a:lnTo>
                    <a:pt x="818102" y="10480"/>
                  </a:lnTo>
                  <a:lnTo>
                    <a:pt x="824134" y="7939"/>
                  </a:lnTo>
                  <a:lnTo>
                    <a:pt x="830484" y="6034"/>
                  </a:lnTo>
                  <a:lnTo>
                    <a:pt x="836833" y="4446"/>
                  </a:lnTo>
                  <a:lnTo>
                    <a:pt x="843500" y="2541"/>
                  </a:lnTo>
                  <a:lnTo>
                    <a:pt x="850166" y="1588"/>
                  </a:lnTo>
                  <a:lnTo>
                    <a:pt x="857150" y="635"/>
                  </a:lnTo>
                  <a:lnTo>
                    <a:pt x="863817"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grpSp>
      <p:sp>
        <p:nvSpPr>
          <p:cNvPr id="33" name="矩形 32"/>
          <p:cNvSpPr/>
          <p:nvPr/>
        </p:nvSpPr>
        <p:spPr>
          <a:xfrm>
            <a:off x="5062855" y="695960"/>
            <a:ext cx="6283325" cy="1663700"/>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0000"/>
              </a:lnSpc>
              <a:buFont typeface="Arial" panose="020B0604020202020204" pitchFamily="34" charset="0"/>
              <a:buChar char="•"/>
            </a:pPr>
            <a:r>
              <a:rPr lang="en-US" altLang="en-IN" sz="1600" dirty="0">
                <a:solidFill>
                  <a:schemeClr val="tx1"/>
                </a:solidFill>
                <a:latin typeface="Calibri" panose="020F0502020204030204" pitchFamily="34" charset="0"/>
                <a:cs typeface="Calibri" panose="020F0502020204030204" pitchFamily="34" charset="0"/>
                <a:sym typeface="+mn-ea"/>
              </a:rPr>
              <a:t>T</a:t>
            </a:r>
            <a:r>
              <a:rPr lang="en-IN" sz="1600" dirty="0">
                <a:solidFill>
                  <a:schemeClr val="tx1"/>
                </a:solidFill>
                <a:latin typeface="Calibri" panose="020F0502020204030204" pitchFamily="34" charset="0"/>
                <a:cs typeface="Calibri" panose="020F0502020204030204" pitchFamily="34" charset="0"/>
                <a:sym typeface="+mn-ea"/>
              </a:rPr>
              <a:t>he main goal of the research conducted by Manisha </a:t>
            </a:r>
            <a:r>
              <a:rPr lang="en-IN" sz="1600" dirty="0" err="1">
                <a:solidFill>
                  <a:schemeClr val="tx1"/>
                </a:solidFill>
                <a:latin typeface="Calibri" panose="020F0502020204030204" pitchFamily="34" charset="0"/>
                <a:cs typeface="Calibri" panose="020F0502020204030204" pitchFamily="34" charset="0"/>
                <a:sym typeface="+mn-ea"/>
              </a:rPr>
              <a:t>Sirsat</a:t>
            </a:r>
            <a:r>
              <a:rPr lang="en-IN" sz="1600" dirty="0">
                <a:solidFill>
                  <a:schemeClr val="tx1"/>
                </a:solidFill>
                <a:latin typeface="Calibri" panose="020F0502020204030204" pitchFamily="34" charset="0"/>
                <a:cs typeface="Calibri" panose="020F0502020204030204" pitchFamily="34" charset="0"/>
                <a:sym typeface="+mn-ea"/>
              </a:rPr>
              <a:t>, </a:t>
            </a:r>
            <a:r>
              <a:rPr lang="en-IN" sz="1400" dirty="0">
                <a:solidFill>
                  <a:schemeClr val="tx1"/>
                </a:solidFill>
                <a:latin typeface="Calibri" panose="020F0502020204030204" pitchFamily="34" charset="0"/>
                <a:cs typeface="Calibri" panose="020F0502020204030204" pitchFamily="34" charset="0"/>
                <a:sym typeface="+mn-ea"/>
              </a:rPr>
              <a:t>Eduardo </a:t>
            </a:r>
            <a:r>
              <a:rPr lang="en-IN" sz="1400" dirty="0" err="1">
                <a:solidFill>
                  <a:schemeClr val="tx1"/>
                </a:solidFill>
                <a:latin typeface="Calibri" panose="020F0502020204030204" pitchFamily="34" charset="0"/>
                <a:cs typeface="Calibri" panose="020F0502020204030204" pitchFamily="34" charset="0"/>
                <a:sym typeface="+mn-ea"/>
              </a:rPr>
              <a:t>Ferme</a:t>
            </a:r>
            <a:r>
              <a:rPr lang="en-IN" sz="1400" dirty="0">
                <a:solidFill>
                  <a:schemeClr val="tx1"/>
                </a:solidFill>
                <a:latin typeface="Calibri" panose="020F0502020204030204" pitchFamily="34" charset="0"/>
                <a:cs typeface="Calibri" panose="020F0502020204030204" pitchFamily="34" charset="0"/>
                <a:sym typeface="+mn-ea"/>
              </a:rPr>
              <a:t>, and Joana </a:t>
            </a:r>
            <a:r>
              <a:rPr lang="en-IN" sz="1400" dirty="0" err="1">
                <a:solidFill>
                  <a:schemeClr val="tx1"/>
                </a:solidFill>
                <a:latin typeface="Calibri" panose="020F0502020204030204" pitchFamily="34" charset="0"/>
                <a:cs typeface="Calibri" panose="020F0502020204030204" pitchFamily="34" charset="0"/>
                <a:sym typeface="+mn-ea"/>
              </a:rPr>
              <a:t>Camara</a:t>
            </a:r>
            <a:r>
              <a:rPr lang="en-IN" sz="1400" dirty="0">
                <a:solidFill>
                  <a:schemeClr val="tx1"/>
                </a:solidFill>
                <a:latin typeface="Calibri" panose="020F0502020204030204" pitchFamily="34" charset="0"/>
                <a:cs typeface="Calibri" panose="020F0502020204030204" pitchFamily="34" charset="0"/>
                <a:sym typeface="+mn-ea"/>
              </a:rPr>
              <a:t> was to classify state-of-the-arts on ML techniques for brain stroke into four categories based on their functionalities or similarity, and then review studies in each category systematically. The study goes on to discuss the results and accuracies obtained by employing various Machine Learning models</a:t>
            </a:r>
            <a:r>
              <a:rPr lang="en-IN" sz="1400" dirty="0">
                <a:solidFill>
                  <a:schemeClr val="tx1"/>
                </a:solidFill>
                <a:sym typeface="+mn-ea"/>
              </a:rPr>
              <a:t>.</a:t>
            </a:r>
            <a:endParaRPr lang="en-IN" altLang="en-US" sz="14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34" name="矩形 33"/>
          <p:cNvSpPr/>
          <p:nvPr/>
        </p:nvSpPr>
        <p:spPr>
          <a:xfrm>
            <a:off x="5062855" y="2340610"/>
            <a:ext cx="6282690" cy="1287145"/>
          </a:xfrm>
          <a:prstGeom prst="rect">
            <a:avLst/>
          </a:prstGeom>
          <a:solidFill>
            <a:schemeClr val="tx1">
              <a:lumMod val="65000"/>
              <a:lumOff val="3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IN" sz="1400" b="1" dirty="0" err="1">
                <a:solidFill>
                  <a:schemeClr val="tx1"/>
                </a:solidFill>
                <a:latin typeface="Calibri" panose="020F0502020204030204" pitchFamily="34" charset="0"/>
                <a:cs typeface="Calibri" panose="020F0502020204030204" pitchFamily="34" charset="0"/>
                <a:sym typeface="+mn-ea"/>
              </a:rPr>
              <a:t>Geethanjali</a:t>
            </a:r>
            <a:r>
              <a:rPr lang="en-IN" sz="1400" b="1" dirty="0">
                <a:solidFill>
                  <a:schemeClr val="tx1"/>
                </a:solidFill>
                <a:latin typeface="Calibri" panose="020F0502020204030204" pitchFamily="34" charset="0"/>
                <a:cs typeface="Calibri" panose="020F0502020204030204" pitchFamily="34" charset="0"/>
                <a:sym typeface="+mn-ea"/>
              </a:rPr>
              <a:t> and their colleagues : </a:t>
            </a:r>
            <a:r>
              <a:rPr lang="en-IN" sz="1400" dirty="0">
                <a:solidFill>
                  <a:schemeClr val="tx1"/>
                </a:solidFill>
                <a:latin typeface="Calibri" panose="020F0502020204030204" pitchFamily="34" charset="0"/>
                <a:cs typeface="Calibri" panose="020F0502020204030204" pitchFamily="34" charset="0"/>
                <a:sym typeface="+mn-ea"/>
              </a:rPr>
              <a:t>According to her paper, Brain stroke attack can be accurately predicted. For Brain stroke prediction, they used three classifiers: logistic regression, decision tree classifier, and support vector classifier. 5110 records were used to create the classification model. And they delivered the result with 95.49% accuracy.</a:t>
            </a:r>
            <a:endParaRPr lang="en-IN" altLang="en-US" sz="14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35" name="矩形 34"/>
          <p:cNvSpPr/>
          <p:nvPr/>
        </p:nvSpPr>
        <p:spPr>
          <a:xfrm>
            <a:off x="5063490" y="3646805"/>
            <a:ext cx="6282055" cy="1282065"/>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IN" sz="1400" b="1" dirty="0">
                <a:solidFill>
                  <a:schemeClr val="tx1"/>
                </a:solidFill>
                <a:latin typeface="Calibri" panose="020F0502020204030204" pitchFamily="34" charset="0"/>
                <a:cs typeface="Calibri" panose="020F0502020204030204" pitchFamily="34" charset="0"/>
                <a:sym typeface="+mn-ea"/>
              </a:rPr>
              <a:t>Veena </a:t>
            </a:r>
            <a:r>
              <a:rPr lang="en-IN" sz="1400" b="1" dirty="0" err="1">
                <a:solidFill>
                  <a:schemeClr val="tx1"/>
                </a:solidFill>
                <a:latin typeface="Calibri" panose="020F0502020204030204" pitchFamily="34" charset="0"/>
                <a:cs typeface="Calibri" panose="020F0502020204030204" pitchFamily="34" charset="0"/>
                <a:sym typeface="+mn-ea"/>
              </a:rPr>
              <a:t>Potdar</a:t>
            </a:r>
            <a:r>
              <a:rPr lang="en-IN" sz="1400" b="1" dirty="0">
                <a:solidFill>
                  <a:schemeClr val="tx1"/>
                </a:solidFill>
                <a:latin typeface="Calibri" panose="020F0502020204030204" pitchFamily="34" charset="0"/>
                <a:cs typeface="Calibri" panose="020F0502020204030204" pitchFamily="34" charset="0"/>
                <a:sym typeface="+mn-ea"/>
              </a:rPr>
              <a:t> and others</a:t>
            </a:r>
            <a:r>
              <a:rPr lang="en-IN" sz="1400" dirty="0">
                <a:solidFill>
                  <a:schemeClr val="tx1"/>
                </a:solidFill>
                <a:latin typeface="Calibri" panose="020F0502020204030204" pitchFamily="34" charset="0"/>
                <a:cs typeface="Calibri" panose="020F0502020204030204" pitchFamily="34" charset="0"/>
                <a:sym typeface="+mn-ea"/>
              </a:rPr>
              <a:t>: They described various methods of brain stroke prediction in their paper and concluded that each technique for </a:t>
            </a:r>
            <a:r>
              <a:rPr lang="en-IN" sz="1400" dirty="0" err="1">
                <a:solidFill>
                  <a:schemeClr val="tx1"/>
                </a:solidFill>
                <a:latin typeface="Calibri" panose="020F0502020204030204" pitchFamily="34" charset="0"/>
                <a:cs typeface="Calibri" panose="020F0502020204030204" pitchFamily="34" charset="0"/>
                <a:sym typeface="+mn-ea"/>
              </a:rPr>
              <a:t>barin</a:t>
            </a:r>
            <a:r>
              <a:rPr lang="en-IN" sz="1400" dirty="0">
                <a:solidFill>
                  <a:schemeClr val="tx1"/>
                </a:solidFill>
                <a:latin typeface="Calibri" panose="020F0502020204030204" pitchFamily="34" charset="0"/>
                <a:cs typeface="Calibri" panose="020F0502020204030204" pitchFamily="34" charset="0"/>
                <a:sym typeface="+mn-ea"/>
              </a:rPr>
              <a:t> stroke prediction has advantages and disadvantages. To determine which technique to use, statistical analysis and initialization must be performed. However, they suggested that the random forest technique is one of the most precise techniques for analysing and produces promising results.</a:t>
            </a:r>
            <a:endParaRPr lang="en-IN" altLang="en-US" sz="14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36" name="矩形 35"/>
          <p:cNvSpPr/>
          <p:nvPr/>
        </p:nvSpPr>
        <p:spPr>
          <a:xfrm>
            <a:off x="5062855" y="4928235"/>
            <a:ext cx="6283325" cy="1253490"/>
          </a:xfrm>
          <a:prstGeom prst="rect">
            <a:avLst/>
          </a:prstGeom>
          <a:solidFill>
            <a:schemeClr val="tx1">
              <a:lumMod val="65000"/>
              <a:lumOff val="3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IN" sz="1400" b="1" dirty="0" err="1">
                <a:solidFill>
                  <a:schemeClr val="tx1"/>
                </a:solidFill>
                <a:latin typeface="Calibri" panose="020F0502020204030204" pitchFamily="34" charset="0"/>
                <a:cs typeface="Calibri" panose="020F0502020204030204" pitchFamily="34" charset="0"/>
                <a:sym typeface="+mn-ea"/>
              </a:rPr>
              <a:t>Ankitha</a:t>
            </a:r>
            <a:r>
              <a:rPr lang="en-IN" sz="1400" b="1" dirty="0">
                <a:solidFill>
                  <a:schemeClr val="tx1"/>
                </a:solidFill>
                <a:latin typeface="Calibri" panose="020F0502020204030204" pitchFamily="34" charset="0"/>
                <a:cs typeface="Calibri" panose="020F0502020204030204" pitchFamily="34" charset="0"/>
                <a:sym typeface="+mn-ea"/>
              </a:rPr>
              <a:t> and their colleagues</a:t>
            </a:r>
            <a:r>
              <a:rPr lang="en-IN" sz="1400" dirty="0">
                <a:solidFill>
                  <a:schemeClr val="tx1"/>
                </a:solidFill>
                <a:latin typeface="Calibri" panose="020F0502020204030204" pitchFamily="34" charset="0"/>
                <a:cs typeface="Calibri" panose="020F0502020204030204" pitchFamily="34" charset="0"/>
                <a:sym typeface="+mn-ea"/>
              </a:rPr>
              <a:t> :In their paper, they used a machine learning or AI intelligence algorithm to predict the type of brain stroke a patient is experiencing via an application that incorporates admin, user, and interaction with a specific doctor. Finally, it informs the user about the type of brain stroke he is experien</a:t>
            </a:r>
            <a:r>
              <a:rPr lang="en-IN" sz="1600" dirty="0">
                <a:solidFill>
                  <a:schemeClr val="tx1"/>
                </a:solidFill>
                <a:sym typeface="+mn-ea"/>
              </a:rPr>
              <a:t>cing</a:t>
            </a:r>
            <a:r>
              <a:rPr lang="en-IN" sz="1600" dirty="0">
                <a:sym typeface="+mn-ea"/>
              </a:rPr>
              <a:t>.</a:t>
            </a: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anim calcmode="lin" valueType="num">
                                      <p:cBhvr>
                                        <p:cTn id="26" dur="1000" fill="hold"/>
                                        <p:tgtEl>
                                          <p:spTgt spid="35"/>
                                        </p:tgtEl>
                                        <p:attrNameLst>
                                          <p:attrName>ppt_x</p:attrName>
                                        </p:attrNameLst>
                                      </p:cBhvr>
                                      <p:tavLst>
                                        <p:tav tm="0">
                                          <p:val>
                                            <p:strVal val="#ppt_x"/>
                                          </p:val>
                                        </p:tav>
                                        <p:tav tm="100000">
                                          <p:val>
                                            <p:strVal val="#ppt_x"/>
                                          </p:val>
                                        </p:tav>
                                      </p:tavLst>
                                    </p:anim>
                                    <p:anim calcmode="lin" valueType="num">
                                      <p:cBhvr>
                                        <p:cTn id="27" dur="1000" fill="hold"/>
                                        <p:tgtEl>
                                          <p:spTgt spid="3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bldLvl="0" animBg="1"/>
      <p:bldP spid="3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1320" y="0"/>
            <a:ext cx="1310185"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9872" r="8611"/>
          <a:stretch>
            <a:fillRect/>
          </a:stretch>
        </p:blipFill>
        <p:spPr>
          <a:xfrm>
            <a:off x="873455" y="454641"/>
            <a:ext cx="4597630" cy="5948718"/>
          </a:xfrm>
          <a:prstGeom prst="rect">
            <a:avLst/>
          </a:prstGeom>
        </p:spPr>
      </p:pic>
      <p:sp>
        <p:nvSpPr>
          <p:cNvPr id="8" name="矩形 7"/>
          <p:cNvSpPr/>
          <p:nvPr/>
        </p:nvSpPr>
        <p:spPr>
          <a:xfrm>
            <a:off x="2060813" y="1460310"/>
            <a:ext cx="3589360" cy="41079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9" name="矩形 8"/>
          <p:cNvSpPr/>
          <p:nvPr/>
        </p:nvSpPr>
        <p:spPr>
          <a:xfrm>
            <a:off x="5650173" y="1647967"/>
            <a:ext cx="4094328" cy="128289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20MIA1031</a:t>
            </a: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ctr"/>
            <a:r>
              <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SANJAY.M</a:t>
            </a: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矩形 9"/>
          <p:cNvSpPr/>
          <p:nvPr/>
        </p:nvSpPr>
        <p:spPr>
          <a:xfrm>
            <a:off x="5650173" y="3223429"/>
            <a:ext cx="6338780" cy="1426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gradFill>
                  <a:gsLst>
                    <a:gs pos="0">
                      <a:srgbClr val="E30000"/>
                    </a:gs>
                    <a:gs pos="100000">
                      <a:srgbClr val="760303"/>
                    </a:gs>
                  </a:gsLst>
                  <a:lin scaled="0"/>
                </a:gradFill>
                <a:latin typeface="Calibri" panose="020F0502020204030204" pitchFamily="34" charset="0"/>
                <a:ea typeface="Calibri" panose="020F0502020204030204" pitchFamily="34" charset="0"/>
                <a:cs typeface="Calibri" panose="020F0502020204030204" pitchFamily="34" charset="0"/>
                <a:sym typeface="+mn-ea"/>
              </a:rPr>
              <a:t>Diabetics prediction</a:t>
            </a:r>
            <a:endParaRPr lang="en-US" altLang="zh-CN" sz="4800" b="1" dirty="0">
              <a:gradFill>
                <a:gsLst>
                  <a:gs pos="0">
                    <a:srgbClr val="E30000"/>
                  </a:gs>
                  <a:gs pos="100000">
                    <a:srgbClr val="760303"/>
                  </a:gs>
                </a:gsLst>
                <a:lin scaled="0"/>
              </a:gra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11" name="矩形 10"/>
          <p:cNvSpPr/>
          <p:nvPr/>
        </p:nvSpPr>
        <p:spPr>
          <a:xfrm>
            <a:off x="5909481" y="4674357"/>
            <a:ext cx="6079472" cy="1071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bldLvl="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b="1" dirty="0">
                <a:sym typeface="+mn-ea"/>
              </a:rPr>
              <a:t>Background </a:t>
            </a:r>
            <a:r>
              <a:rPr lang="en-US" altLang="en-IN" b="1" dirty="0">
                <a:sym typeface="+mn-ea"/>
              </a:rPr>
              <a:t>s</a:t>
            </a:r>
            <a:r>
              <a:rPr lang="en-IN" b="1" dirty="0">
                <a:sym typeface="+mn-ea"/>
              </a:rPr>
              <a:t>tudy</a:t>
            </a:r>
            <a:endParaRPr lang="en-US"/>
          </a:p>
        </p:txBody>
      </p:sp>
      <p:sp>
        <p:nvSpPr>
          <p:cNvPr id="3" name="Content Placeholder 2"/>
          <p:cNvSpPr>
            <a:spLocks noGrp="1"/>
          </p:cNvSpPr>
          <p:nvPr>
            <p:ph idx="1"/>
          </p:nvPr>
        </p:nvSpPr>
        <p:spPr>
          <a:xfrm>
            <a:off x="838200" y="1551940"/>
            <a:ext cx="10515600" cy="4351338"/>
          </a:xfrm>
        </p:spPr>
        <p:txBody>
          <a:bodyPr/>
          <a:p>
            <a:pPr marL="0" indent="0">
              <a:buNone/>
            </a:pPr>
            <a:r>
              <a:rPr lang="en-US"/>
              <a:t>.</a:t>
            </a:r>
            <a:endParaRPr lang="en-US"/>
          </a:p>
        </p:txBody>
      </p:sp>
      <p:sp>
        <p:nvSpPr>
          <p:cNvPr id="33" name="矩形 32"/>
          <p:cNvSpPr/>
          <p:nvPr/>
        </p:nvSpPr>
        <p:spPr>
          <a:xfrm>
            <a:off x="838200" y="1825625"/>
            <a:ext cx="10515600" cy="2738120"/>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lnSpc>
                <a:spcPct val="100000"/>
              </a:lnSpc>
              <a:buFont typeface="Arial" panose="020B0604020202020204" pitchFamily="34" charset="0"/>
              <a:buNone/>
            </a:pPr>
            <a:r>
              <a:rPr lang="en-US" altLang="en-IN" sz="1400" dirty="0">
                <a:solidFill>
                  <a:schemeClr val="tx1"/>
                </a:solidFill>
                <a:latin typeface="Calibri" panose="020F0502020204030204" pitchFamily="34" charset="0"/>
                <a:cs typeface="Calibri" panose="020F0502020204030204" pitchFamily="34" charset="0"/>
                <a:sym typeface="+mn-ea"/>
              </a:rPr>
              <a:t>I</a:t>
            </a:r>
            <a:r>
              <a:rPr lang="en-IN" sz="1400" dirty="0">
                <a:solidFill>
                  <a:schemeClr val="tx1"/>
                </a:solidFill>
                <a:latin typeface="Calibri" panose="020F0502020204030204" pitchFamily="34" charset="0"/>
                <a:cs typeface="Calibri" panose="020F0502020204030204" pitchFamily="34" charset="0"/>
                <a:sym typeface="+mn-ea"/>
              </a:rPr>
              <a:t>n their study, Harish Kamal, Victor Lopez, and Sunil A. </a:t>
            </a:r>
            <a:r>
              <a:rPr lang="en-IN" sz="1400" dirty="0" err="1">
                <a:solidFill>
                  <a:schemeClr val="tx1"/>
                </a:solidFill>
                <a:latin typeface="Calibri" panose="020F0502020204030204" pitchFamily="34" charset="0"/>
                <a:cs typeface="Calibri" panose="020F0502020204030204" pitchFamily="34" charset="0"/>
                <a:sym typeface="+mn-ea"/>
              </a:rPr>
              <a:t>Sheth</a:t>
            </a:r>
            <a:r>
              <a:rPr lang="en-IN" sz="1400" dirty="0">
                <a:solidFill>
                  <a:schemeClr val="tx1"/>
                </a:solidFill>
                <a:latin typeface="Calibri" panose="020F0502020204030204" pitchFamily="34" charset="0"/>
                <a:cs typeface="Calibri" panose="020F0502020204030204" pitchFamily="34" charset="0"/>
                <a:sym typeface="+mn-ea"/>
              </a:rPr>
              <a:t> discuss how Machine Learning (ML) through pattern recognition algorithms is now becoming an essential aid in the diagnosis, treatment and prediction of complications and patient outcomes in a variety of neurological diseases.</a:t>
            </a:r>
            <a:endParaRPr lang="en-IN" sz="1400" dirty="0">
              <a:solidFill>
                <a:schemeClr val="tx1"/>
              </a:solidFill>
              <a:latin typeface="Calibri" panose="020F0502020204030204" pitchFamily="34" charset="0"/>
              <a:cs typeface="Calibri" panose="020F0502020204030204" pitchFamily="34" charset="0"/>
            </a:endParaRPr>
          </a:p>
          <a:p>
            <a:pPr indent="0" algn="ctr">
              <a:lnSpc>
                <a:spcPct val="100000"/>
              </a:lnSpc>
              <a:buFont typeface="Arial" panose="020B0604020202020204" pitchFamily="34" charset="0"/>
              <a:buNone/>
            </a:pPr>
            <a:r>
              <a:rPr lang="en-IN" sz="1400" dirty="0">
                <a:solidFill>
                  <a:schemeClr val="tx1"/>
                </a:solidFill>
                <a:latin typeface="Calibri" panose="020F0502020204030204" pitchFamily="34" charset="0"/>
                <a:cs typeface="Calibri" panose="020F0502020204030204" pitchFamily="34" charset="0"/>
                <a:sym typeface="+mn-ea"/>
              </a:rPr>
              <a:t> </a:t>
            </a:r>
            <a:r>
              <a:rPr lang="en-IN" sz="1400" dirty="0">
                <a:solidFill>
                  <a:schemeClr val="tx1"/>
                </a:solidFill>
                <a:latin typeface="Calibri" panose="020F0502020204030204" pitchFamily="34" charset="0"/>
                <a:cs typeface="Calibri" panose="020F0502020204030204" pitchFamily="34" charset="0"/>
                <a:sym typeface="+mn-ea"/>
              </a:rPr>
              <a:t>They choose this topic because, A brain stroke is a blood clot or bleed in the brain that can result in permanent damage to mobility, cognition, vision or communication. Brain Stroke is a medical emergency that can result in long-term neurological damage, complications and in some cases, it leads to the death.</a:t>
            </a:r>
            <a:endParaRPr lang="en-IN" sz="1400" dirty="0">
              <a:solidFill>
                <a:schemeClr val="tx1"/>
              </a:solidFill>
              <a:latin typeface="Calibri" panose="020F0502020204030204" pitchFamily="34" charset="0"/>
              <a:cs typeface="Calibri" panose="020F0502020204030204" pitchFamily="34" charset="0"/>
            </a:endParaRPr>
          </a:p>
          <a:p>
            <a:pPr indent="0" algn="ctr">
              <a:lnSpc>
                <a:spcPct val="100000"/>
              </a:lnSpc>
              <a:buFont typeface="Arial" panose="020B0604020202020204" pitchFamily="34" charset="0"/>
              <a:buNone/>
            </a:pPr>
            <a:r>
              <a:rPr lang="en-US" sz="1400" dirty="0">
                <a:solidFill>
                  <a:schemeClr val="tx1"/>
                </a:solidFill>
                <a:latin typeface="Calibri" panose="020F0502020204030204" pitchFamily="34" charset="0"/>
                <a:cs typeface="Calibri" panose="020F0502020204030204" pitchFamily="34" charset="0"/>
                <a:sym typeface="+mn-ea"/>
              </a:rPr>
              <a:t>They used Algorithm like Decision tree, </a:t>
            </a:r>
            <a:r>
              <a:rPr lang="en-US" sz="1400" dirty="0" err="1">
                <a:solidFill>
                  <a:schemeClr val="tx1"/>
                </a:solidFill>
                <a:latin typeface="Calibri" panose="020F0502020204030204" pitchFamily="34" charset="0"/>
                <a:cs typeface="Calibri" panose="020F0502020204030204" pitchFamily="34" charset="0"/>
                <a:sym typeface="+mn-ea"/>
              </a:rPr>
              <a:t>Navie</a:t>
            </a:r>
            <a:r>
              <a:rPr lang="en-US" sz="1400" dirty="0">
                <a:solidFill>
                  <a:schemeClr val="tx1"/>
                </a:solidFill>
                <a:latin typeface="Calibri" panose="020F0502020204030204" pitchFamily="34" charset="0"/>
                <a:cs typeface="Calibri" panose="020F0502020204030204" pitchFamily="34" charset="0"/>
                <a:sym typeface="+mn-ea"/>
              </a:rPr>
              <a:t> </a:t>
            </a:r>
            <a:r>
              <a:rPr lang="en-US" sz="1400" dirty="0" err="1">
                <a:solidFill>
                  <a:schemeClr val="tx1"/>
                </a:solidFill>
                <a:latin typeface="Calibri" panose="020F0502020204030204" pitchFamily="34" charset="0"/>
                <a:cs typeface="Calibri" panose="020F0502020204030204" pitchFamily="34" charset="0"/>
                <a:sym typeface="+mn-ea"/>
              </a:rPr>
              <a:t>bayes</a:t>
            </a:r>
            <a:r>
              <a:rPr lang="en-US" sz="1400" dirty="0">
                <a:solidFill>
                  <a:schemeClr val="tx1"/>
                </a:solidFill>
                <a:latin typeface="Calibri" panose="020F0502020204030204" pitchFamily="34" charset="0"/>
                <a:cs typeface="Calibri" panose="020F0502020204030204" pitchFamily="34" charset="0"/>
                <a:sym typeface="+mn-ea"/>
              </a:rPr>
              <a:t> and Artificial Neural Network for predicting brain stroke.</a:t>
            </a:r>
            <a:endParaRPr lang="en-US" sz="1400" dirty="0">
              <a:solidFill>
                <a:schemeClr val="tx1"/>
              </a:solidFill>
              <a:latin typeface="Calibri" panose="020F0502020204030204" pitchFamily="34" charset="0"/>
              <a:cs typeface="Calibri" panose="020F0502020204030204" pitchFamily="34" charset="0"/>
            </a:endParaRPr>
          </a:p>
          <a:p>
            <a:pPr indent="0" algn="ctr">
              <a:lnSpc>
                <a:spcPct val="100000"/>
              </a:lnSpc>
              <a:buFont typeface="Arial" panose="020B0604020202020204" pitchFamily="34" charset="0"/>
              <a:buNone/>
            </a:pPr>
            <a:r>
              <a:rPr lang="en-US" sz="1400" dirty="0">
                <a:solidFill>
                  <a:schemeClr val="tx1"/>
                </a:solidFill>
                <a:latin typeface="Calibri" panose="020F0502020204030204" pitchFamily="34" charset="0"/>
                <a:cs typeface="Calibri" panose="020F0502020204030204" pitchFamily="34" charset="0"/>
                <a:sym typeface="+mn-ea"/>
              </a:rPr>
              <a:t>As a result, their project assists in predicting stroke risk using a prediction model and providing </a:t>
            </a:r>
            <a:r>
              <a:rPr lang="en-US" sz="1400" dirty="0" err="1">
                <a:solidFill>
                  <a:schemeClr val="tx1"/>
                </a:solidFill>
                <a:latin typeface="Calibri" panose="020F0502020204030204" pitchFamily="34" charset="0"/>
                <a:cs typeface="Calibri" panose="020F0502020204030204" pitchFamily="34" charset="0"/>
                <a:sym typeface="+mn-ea"/>
              </a:rPr>
              <a:t>personalised</a:t>
            </a:r>
            <a:r>
              <a:rPr lang="en-US" sz="1400" dirty="0">
                <a:solidFill>
                  <a:schemeClr val="tx1"/>
                </a:solidFill>
                <a:latin typeface="Calibri" panose="020F0502020204030204" pitchFamily="34" charset="0"/>
                <a:cs typeface="Calibri" panose="020F0502020204030204" pitchFamily="34" charset="0"/>
                <a:sym typeface="+mn-ea"/>
              </a:rPr>
              <a:t> warnings and lifestyle correction messages via a </a:t>
            </a:r>
            <a:r>
              <a:rPr lang="en-US" sz="1400" dirty="0" err="1">
                <a:solidFill>
                  <a:schemeClr val="tx1"/>
                </a:solidFill>
                <a:latin typeface="Calibri" panose="020F0502020204030204" pitchFamily="34" charset="0"/>
                <a:cs typeface="Calibri" panose="020F0502020204030204" pitchFamily="34" charset="0"/>
                <a:sym typeface="+mn-ea"/>
              </a:rPr>
              <a:t>webapplication</a:t>
            </a:r>
            <a:r>
              <a:rPr lang="en-US" sz="1400" dirty="0">
                <a:solidFill>
                  <a:schemeClr val="tx1"/>
                </a:solidFill>
                <a:latin typeface="Calibri" panose="020F0502020204030204" pitchFamily="34" charset="0"/>
                <a:cs typeface="Calibri" panose="020F0502020204030204" pitchFamily="34" charset="0"/>
                <a:sym typeface="+mn-ea"/>
              </a:rPr>
              <a:t>. By doing so, it encourages medical users to increase their motivation for health management and to change their health </a:t>
            </a:r>
            <a:r>
              <a:rPr lang="en-US" sz="1400" dirty="0" err="1">
                <a:solidFill>
                  <a:schemeClr val="tx1"/>
                </a:solidFill>
                <a:latin typeface="Calibri" panose="020F0502020204030204" pitchFamily="34" charset="0"/>
                <a:cs typeface="Calibri" panose="020F0502020204030204" pitchFamily="34" charset="0"/>
                <a:sym typeface="+mn-ea"/>
              </a:rPr>
              <a:t>behaviours</a:t>
            </a:r>
            <a:r>
              <a:rPr lang="en-US" sz="1400" dirty="0">
                <a:solidFill>
                  <a:schemeClr val="tx1"/>
                </a:solidFill>
                <a:latin typeface="Calibri" panose="020F0502020204030204" pitchFamily="34" charset="0"/>
                <a:cs typeface="Calibri" panose="020F0502020204030204" pitchFamily="34" charset="0"/>
                <a:sym typeface="+mn-ea"/>
              </a:rPr>
              <a:t>.</a:t>
            </a:r>
            <a:endParaRPr lang="en-US" sz="1400" dirty="0">
              <a:solidFill>
                <a:schemeClr val="tx1"/>
              </a:solidFill>
              <a:latin typeface="Calibri" panose="020F0502020204030204" pitchFamily="34" charset="0"/>
              <a:cs typeface="Calibri" panose="020F0502020204030204" pitchFamily="34" charset="0"/>
            </a:endParaRPr>
          </a:p>
          <a:p>
            <a:pPr indent="0" algn="ctr">
              <a:lnSpc>
                <a:spcPct val="100000"/>
              </a:lnSpc>
              <a:buFont typeface="Arial" panose="020B0604020202020204" pitchFamily="34" charset="0"/>
              <a:buNone/>
            </a:pPr>
            <a:endParaRPr lang="en-IN" sz="1400" dirty="0">
              <a:solidFill>
                <a:schemeClr val="tx1"/>
              </a:solidFill>
              <a:latin typeface="Calibri" panose="020F0502020204030204" pitchFamily="34" charset="0"/>
              <a:cs typeface="Calibri" panose="020F0502020204030204" pitchFamily="34" charset="0"/>
            </a:endParaRPr>
          </a:p>
          <a:p>
            <a:pPr indent="0" algn="ctr">
              <a:lnSpc>
                <a:spcPct val="100000"/>
              </a:lnSpc>
              <a:buFont typeface="Arial" panose="020B0604020202020204" pitchFamily="34" charset="0"/>
              <a:buNone/>
            </a:pPr>
            <a:endParaRPr lang="en-IN" altLang="en-US" sz="14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34" name="矩形 33"/>
          <p:cNvSpPr/>
          <p:nvPr/>
        </p:nvSpPr>
        <p:spPr>
          <a:xfrm>
            <a:off x="838200" y="4563745"/>
            <a:ext cx="10516235" cy="1613535"/>
          </a:xfrm>
          <a:prstGeom prst="rect">
            <a:avLst/>
          </a:prstGeom>
          <a:solidFill>
            <a:schemeClr val="tx1">
              <a:lumMod val="65000"/>
              <a:lumOff val="3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en-IN" altLang="en-US" sz="14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grpSp>
        <p:nvGrpSpPr>
          <p:cNvPr id="14" name="组合 13"/>
          <p:cNvGrpSpPr/>
          <p:nvPr/>
        </p:nvGrpSpPr>
        <p:grpSpPr>
          <a:xfrm>
            <a:off x="3836670" y="5175885"/>
            <a:ext cx="4573270" cy="407035"/>
            <a:chOff x="885761" y="4657060"/>
            <a:chExt cx="4877077" cy="386578"/>
          </a:xfrm>
        </p:grpSpPr>
        <p:sp>
          <p:nvSpPr>
            <p:cNvPr id="10" name="KSO_Shape"/>
            <p:cNvSpPr/>
            <p:nvPr/>
          </p:nvSpPr>
          <p:spPr bwMode="auto">
            <a:xfrm>
              <a:off x="2382832" y="4657060"/>
              <a:ext cx="387223" cy="386578"/>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1" name="KSO_Shape"/>
            <p:cNvSpPr/>
            <p:nvPr/>
          </p:nvSpPr>
          <p:spPr bwMode="auto">
            <a:xfrm>
              <a:off x="885761" y="4674370"/>
              <a:ext cx="350437" cy="365926"/>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2" name="KSO_Shape"/>
            <p:cNvSpPr/>
            <p:nvPr/>
          </p:nvSpPr>
          <p:spPr bwMode="auto">
            <a:xfrm>
              <a:off x="3941569" y="4674370"/>
              <a:ext cx="360763" cy="365926"/>
            </a:xfrm>
            <a:custGeom>
              <a:avLst/>
              <a:gdLst>
                <a:gd name="T0" fmla="*/ 1628324 w 3235"/>
                <a:gd name="T1" fmla="*/ 943562 h 3280"/>
                <a:gd name="T2" fmla="*/ 889923 w 3235"/>
                <a:gd name="T3" fmla="*/ 1681834 h 3280"/>
                <a:gd name="T4" fmla="*/ 715343 w 3235"/>
                <a:gd name="T5" fmla="*/ 1780637 h 3280"/>
                <a:gd name="T6" fmla="*/ 789457 w 3235"/>
                <a:gd name="T7" fmla="*/ 1662623 h 3280"/>
                <a:gd name="T8" fmla="*/ 847651 w 3235"/>
                <a:gd name="T9" fmla="*/ 1618711 h 3280"/>
                <a:gd name="T10" fmla="*/ 1231948 w 3235"/>
                <a:gd name="T11" fmla="*/ 1234480 h 3280"/>
                <a:gd name="T12" fmla="*/ 978861 w 3235"/>
                <a:gd name="T13" fmla="*/ 981436 h 3280"/>
                <a:gd name="T14" fmla="*/ 1348336 w 3235"/>
                <a:gd name="T15" fmla="*/ 612574 h 3280"/>
                <a:gd name="T16" fmla="*/ 1348336 w 3235"/>
                <a:gd name="T17" fmla="*/ 536277 h 3280"/>
                <a:gd name="T18" fmla="*/ 1271476 w 3235"/>
                <a:gd name="T19" fmla="*/ 536277 h 3280"/>
                <a:gd name="T20" fmla="*/ 902550 w 3235"/>
                <a:gd name="T21" fmla="*/ 905139 h 3280"/>
                <a:gd name="T22" fmla="*/ 828436 w 3235"/>
                <a:gd name="T23" fmla="*/ 831037 h 3280"/>
                <a:gd name="T24" fmla="*/ 828436 w 3235"/>
                <a:gd name="T25" fmla="*/ 674051 h 3280"/>
                <a:gd name="T26" fmla="*/ 1093601 w 3235"/>
                <a:gd name="T27" fmla="*/ 408932 h 3280"/>
                <a:gd name="T28" fmla="*/ 1628324 w 3235"/>
                <a:gd name="T29" fmla="*/ 408932 h 3280"/>
                <a:gd name="T30" fmla="*/ 1628324 w 3235"/>
                <a:gd name="T31" fmla="*/ 943562 h 3280"/>
                <a:gd name="T32" fmla="*/ 828436 w 3235"/>
                <a:gd name="T33" fmla="*/ 1132384 h 3280"/>
                <a:gd name="T34" fmla="*/ 828436 w 3235"/>
                <a:gd name="T35" fmla="*/ 979240 h 3280"/>
                <a:gd name="T36" fmla="*/ 902550 w 3235"/>
                <a:gd name="T37" fmla="*/ 905139 h 3280"/>
                <a:gd name="T38" fmla="*/ 978861 w 3235"/>
                <a:gd name="T39" fmla="*/ 981436 h 3280"/>
                <a:gd name="T40" fmla="*/ 828436 w 3235"/>
                <a:gd name="T41" fmla="*/ 1132384 h 3280"/>
                <a:gd name="T42" fmla="*/ 378259 w 3235"/>
                <a:gd name="T43" fmla="*/ 1800397 h 3280"/>
                <a:gd name="T44" fmla="*/ 0 w 3235"/>
                <a:gd name="T45" fmla="*/ 1422204 h 3280"/>
                <a:gd name="T46" fmla="*/ 0 w 3235"/>
                <a:gd name="T47" fmla="*/ 378193 h 3280"/>
                <a:gd name="T48" fmla="*/ 378259 w 3235"/>
                <a:gd name="T49" fmla="*/ 0 h 3280"/>
                <a:gd name="T50" fmla="*/ 756517 w 3235"/>
                <a:gd name="T51" fmla="*/ 378193 h 3280"/>
                <a:gd name="T52" fmla="*/ 756517 w 3235"/>
                <a:gd name="T53" fmla="*/ 1422204 h 3280"/>
                <a:gd name="T54" fmla="*/ 378259 w 3235"/>
                <a:gd name="T55" fmla="*/ 1800397 h 3280"/>
                <a:gd name="T56" fmla="*/ 682403 w 3235"/>
                <a:gd name="T57" fmla="*/ 393013 h 3280"/>
                <a:gd name="T58" fmla="*/ 378259 w 3235"/>
                <a:gd name="T59" fmla="*/ 94960 h 3280"/>
                <a:gd name="T60" fmla="*/ 71370 w 3235"/>
                <a:gd name="T61" fmla="*/ 393013 h 3280"/>
                <a:gd name="T62" fmla="*/ 71370 w 3235"/>
                <a:gd name="T63" fmla="*/ 936426 h 3280"/>
                <a:gd name="T64" fmla="*/ 216305 w 3235"/>
                <a:gd name="T65" fmla="*/ 936426 h 3280"/>
                <a:gd name="T66" fmla="*/ 216305 w 3235"/>
                <a:gd name="T67" fmla="*/ 1458431 h 3280"/>
                <a:gd name="T68" fmla="*/ 270106 w 3235"/>
                <a:gd name="T69" fmla="*/ 1512224 h 3280"/>
                <a:gd name="T70" fmla="*/ 324457 w 3235"/>
                <a:gd name="T71" fmla="*/ 1458431 h 3280"/>
                <a:gd name="T72" fmla="*/ 324457 w 3235"/>
                <a:gd name="T73" fmla="*/ 936426 h 3280"/>
                <a:gd name="T74" fmla="*/ 682403 w 3235"/>
                <a:gd name="T75" fmla="*/ 936426 h 3280"/>
                <a:gd name="T76" fmla="*/ 682403 w 3235"/>
                <a:gd name="T77" fmla="*/ 393013 h 3280"/>
                <a:gd name="T78" fmla="*/ 270106 w 3235"/>
                <a:gd name="T79" fmla="*/ 360079 h 3280"/>
                <a:gd name="T80" fmla="*/ 324457 w 3235"/>
                <a:gd name="T81" fmla="*/ 413872 h 3280"/>
                <a:gd name="T82" fmla="*/ 324457 w 3235"/>
                <a:gd name="T83" fmla="*/ 936426 h 3280"/>
                <a:gd name="T84" fmla="*/ 216305 w 3235"/>
                <a:gd name="T85" fmla="*/ 936426 h 3280"/>
                <a:gd name="T86" fmla="*/ 216305 w 3235"/>
                <a:gd name="T87" fmla="*/ 413872 h 3280"/>
                <a:gd name="T88" fmla="*/ 270106 w 3235"/>
                <a:gd name="T89" fmla="*/ 360079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35" h="3280">
                  <a:moveTo>
                    <a:pt x="2966" y="1719"/>
                  </a:moveTo>
                  <a:cubicBezTo>
                    <a:pt x="1621" y="3064"/>
                    <a:pt x="1621" y="3064"/>
                    <a:pt x="1621" y="3064"/>
                  </a:cubicBezTo>
                  <a:cubicBezTo>
                    <a:pt x="1530" y="3155"/>
                    <a:pt x="1420" y="3214"/>
                    <a:pt x="1303" y="3244"/>
                  </a:cubicBezTo>
                  <a:cubicBezTo>
                    <a:pt x="1359" y="3180"/>
                    <a:pt x="1404" y="3107"/>
                    <a:pt x="1438" y="3029"/>
                  </a:cubicBezTo>
                  <a:cubicBezTo>
                    <a:pt x="1476" y="3007"/>
                    <a:pt x="1512" y="2981"/>
                    <a:pt x="1544" y="2949"/>
                  </a:cubicBezTo>
                  <a:cubicBezTo>
                    <a:pt x="2244" y="2249"/>
                    <a:pt x="2244" y="2249"/>
                    <a:pt x="2244" y="2249"/>
                  </a:cubicBezTo>
                  <a:cubicBezTo>
                    <a:pt x="1783" y="1788"/>
                    <a:pt x="1783" y="1788"/>
                    <a:pt x="1783" y="1788"/>
                  </a:cubicBezTo>
                  <a:cubicBezTo>
                    <a:pt x="2456" y="1116"/>
                    <a:pt x="2456" y="1116"/>
                    <a:pt x="2456" y="1116"/>
                  </a:cubicBezTo>
                  <a:cubicBezTo>
                    <a:pt x="2494" y="1078"/>
                    <a:pt x="2494" y="1015"/>
                    <a:pt x="2456" y="977"/>
                  </a:cubicBezTo>
                  <a:cubicBezTo>
                    <a:pt x="2417" y="938"/>
                    <a:pt x="2355" y="938"/>
                    <a:pt x="2316" y="977"/>
                  </a:cubicBezTo>
                  <a:cubicBezTo>
                    <a:pt x="1644" y="1649"/>
                    <a:pt x="1644" y="1649"/>
                    <a:pt x="1644" y="1649"/>
                  </a:cubicBezTo>
                  <a:cubicBezTo>
                    <a:pt x="1509" y="1514"/>
                    <a:pt x="1509" y="1514"/>
                    <a:pt x="1509" y="1514"/>
                  </a:cubicBezTo>
                  <a:cubicBezTo>
                    <a:pt x="1509" y="1228"/>
                    <a:pt x="1509" y="1228"/>
                    <a:pt x="1509" y="1228"/>
                  </a:cubicBezTo>
                  <a:cubicBezTo>
                    <a:pt x="1992" y="745"/>
                    <a:pt x="1992" y="745"/>
                    <a:pt x="1992" y="745"/>
                  </a:cubicBezTo>
                  <a:cubicBezTo>
                    <a:pt x="2261" y="476"/>
                    <a:pt x="2697" y="476"/>
                    <a:pt x="2966" y="745"/>
                  </a:cubicBezTo>
                  <a:cubicBezTo>
                    <a:pt x="3235" y="1014"/>
                    <a:pt x="3235" y="1450"/>
                    <a:pt x="2966" y="1719"/>
                  </a:cubicBezTo>
                  <a:close/>
                  <a:moveTo>
                    <a:pt x="1509" y="2063"/>
                  </a:moveTo>
                  <a:cubicBezTo>
                    <a:pt x="1509" y="1784"/>
                    <a:pt x="1509" y="1784"/>
                    <a:pt x="1509" y="1784"/>
                  </a:cubicBezTo>
                  <a:cubicBezTo>
                    <a:pt x="1644" y="1649"/>
                    <a:pt x="1644" y="1649"/>
                    <a:pt x="1644" y="1649"/>
                  </a:cubicBezTo>
                  <a:cubicBezTo>
                    <a:pt x="1783" y="1788"/>
                    <a:pt x="1783" y="1788"/>
                    <a:pt x="1783" y="1788"/>
                  </a:cubicBezTo>
                  <a:lnTo>
                    <a:pt x="1509" y="2063"/>
                  </a:lnTo>
                  <a:close/>
                  <a:moveTo>
                    <a:pt x="689" y="3280"/>
                  </a:moveTo>
                  <a:cubicBezTo>
                    <a:pt x="309" y="3280"/>
                    <a:pt x="0" y="2971"/>
                    <a:pt x="0" y="2591"/>
                  </a:cubicBezTo>
                  <a:cubicBezTo>
                    <a:pt x="0" y="689"/>
                    <a:pt x="0" y="689"/>
                    <a:pt x="0" y="689"/>
                  </a:cubicBezTo>
                  <a:cubicBezTo>
                    <a:pt x="0" y="308"/>
                    <a:pt x="309" y="0"/>
                    <a:pt x="689" y="0"/>
                  </a:cubicBezTo>
                  <a:cubicBezTo>
                    <a:pt x="1069" y="0"/>
                    <a:pt x="1378" y="308"/>
                    <a:pt x="1378" y="689"/>
                  </a:cubicBezTo>
                  <a:cubicBezTo>
                    <a:pt x="1378" y="2591"/>
                    <a:pt x="1378" y="2591"/>
                    <a:pt x="1378" y="2591"/>
                  </a:cubicBezTo>
                  <a:cubicBezTo>
                    <a:pt x="1378" y="2971"/>
                    <a:pt x="1069" y="3280"/>
                    <a:pt x="689" y="3280"/>
                  </a:cubicBezTo>
                  <a:close/>
                  <a:moveTo>
                    <a:pt x="1243" y="716"/>
                  </a:moveTo>
                  <a:cubicBezTo>
                    <a:pt x="1243" y="416"/>
                    <a:pt x="989" y="173"/>
                    <a:pt x="689" y="173"/>
                  </a:cubicBezTo>
                  <a:cubicBezTo>
                    <a:pt x="389" y="173"/>
                    <a:pt x="130" y="416"/>
                    <a:pt x="130" y="716"/>
                  </a:cubicBezTo>
                  <a:cubicBezTo>
                    <a:pt x="130" y="1706"/>
                    <a:pt x="130" y="1706"/>
                    <a:pt x="130" y="1706"/>
                  </a:cubicBezTo>
                  <a:cubicBezTo>
                    <a:pt x="394" y="1706"/>
                    <a:pt x="394" y="1706"/>
                    <a:pt x="394" y="1706"/>
                  </a:cubicBezTo>
                  <a:cubicBezTo>
                    <a:pt x="394" y="2657"/>
                    <a:pt x="394" y="2657"/>
                    <a:pt x="394" y="2657"/>
                  </a:cubicBezTo>
                  <a:cubicBezTo>
                    <a:pt x="394" y="2711"/>
                    <a:pt x="438" y="2755"/>
                    <a:pt x="492" y="2755"/>
                  </a:cubicBezTo>
                  <a:cubicBezTo>
                    <a:pt x="547" y="2755"/>
                    <a:pt x="591" y="2711"/>
                    <a:pt x="591" y="2657"/>
                  </a:cubicBezTo>
                  <a:cubicBezTo>
                    <a:pt x="591" y="1706"/>
                    <a:pt x="591" y="1706"/>
                    <a:pt x="591" y="1706"/>
                  </a:cubicBezTo>
                  <a:cubicBezTo>
                    <a:pt x="1243" y="1706"/>
                    <a:pt x="1243" y="1706"/>
                    <a:pt x="1243" y="1706"/>
                  </a:cubicBezTo>
                  <a:lnTo>
                    <a:pt x="1243" y="716"/>
                  </a:lnTo>
                  <a:close/>
                  <a:moveTo>
                    <a:pt x="492" y="656"/>
                  </a:moveTo>
                  <a:cubicBezTo>
                    <a:pt x="547" y="656"/>
                    <a:pt x="591" y="700"/>
                    <a:pt x="591" y="754"/>
                  </a:cubicBezTo>
                  <a:cubicBezTo>
                    <a:pt x="591" y="1706"/>
                    <a:pt x="591" y="1706"/>
                    <a:pt x="591" y="1706"/>
                  </a:cubicBezTo>
                  <a:cubicBezTo>
                    <a:pt x="394" y="1706"/>
                    <a:pt x="394" y="1706"/>
                    <a:pt x="394" y="1706"/>
                  </a:cubicBezTo>
                  <a:cubicBezTo>
                    <a:pt x="394" y="754"/>
                    <a:pt x="394" y="754"/>
                    <a:pt x="394" y="754"/>
                  </a:cubicBezTo>
                  <a:cubicBezTo>
                    <a:pt x="394" y="700"/>
                    <a:pt x="438" y="656"/>
                    <a:pt x="492" y="65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3" name="KSO_Shape"/>
            <p:cNvSpPr>
              <a:spLocks noChangeArrowheads="1"/>
            </p:cNvSpPr>
            <p:nvPr/>
          </p:nvSpPr>
          <p:spPr bwMode="auto">
            <a:xfrm>
              <a:off x="5455950" y="4689330"/>
              <a:ext cx="306888" cy="348077"/>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
        <p:nvSpPr>
          <p:cNvPr id="5"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37"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outVertic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a:xfrm>
            <a:off x="584200" y="2393950"/>
            <a:ext cx="10515600" cy="1325563"/>
          </a:xfrm>
        </p:spPr>
        <p:txBody>
          <a:bodyPr/>
          <a:p>
            <a:r>
              <a:rPr lang="en-US" dirty="0">
                <a:sym typeface="+mn-ea"/>
              </a:rPr>
              <a:t>Methodology</a:t>
            </a:r>
            <a:endParaRPr lang="en-US"/>
          </a:p>
        </p:txBody>
      </p:sp>
      <p:pic>
        <p:nvPicPr>
          <p:cNvPr id="6" name="Content Placeholder 3"/>
          <p:cNvPicPr>
            <a:picLocks noGrp="1" noChangeAspect="1"/>
          </p:cNvPicPr>
          <p:nvPr>
            <p:ph idx="1"/>
          </p:nvPr>
        </p:nvPicPr>
        <p:blipFill>
          <a:blip r:embed="rId1"/>
          <a:stretch>
            <a:fillRect/>
          </a:stretch>
        </p:blipFill>
        <p:spPr>
          <a:xfrm>
            <a:off x="6218555" y="593725"/>
            <a:ext cx="5037455" cy="5671185"/>
          </a:xfrm>
          <a:prstGeom prst="rect">
            <a:avLst/>
          </a:prstGeom>
        </p:spPr>
      </p:pic>
      <p:sp>
        <p:nvSpPr>
          <p:cNvPr id="8"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9" name="菱形 2"/>
          <p:cNvSpPr/>
          <p:nvPr/>
        </p:nvSpPr>
        <p:spPr>
          <a:xfrm>
            <a:off x="361664" y="222486"/>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22486"/>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30605" y="643890"/>
            <a:ext cx="906399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chemeClr val="tx1"/>
                </a:solidFill>
                <a:sym typeface="+mn-ea"/>
              </a:rPr>
              <a:t>Common prediction Methodology used in all pape</a:t>
            </a:r>
            <a:r>
              <a:rPr lang="en-IN" sz="2400" b="1" dirty="0">
                <a:sym typeface="+mn-ea"/>
              </a:rPr>
              <a:t>rs:</a:t>
            </a:r>
            <a:br>
              <a:rPr lang="en-IN" sz="2400" dirty="0">
                <a:sym typeface="+mn-ea"/>
              </a:rPr>
            </a:br>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箭头: 五边形 4"/>
          <p:cNvSpPr/>
          <p:nvPr/>
        </p:nvSpPr>
        <p:spPr>
          <a:xfrm>
            <a:off x="797598" y="3429000"/>
            <a:ext cx="10930270" cy="616688"/>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箭头: V 形 5"/>
          <p:cNvSpPr/>
          <p:nvPr/>
        </p:nvSpPr>
        <p:spPr>
          <a:xfrm>
            <a:off x="2316120" y="3226982"/>
            <a:ext cx="861237" cy="10207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箭头: V 形 6"/>
          <p:cNvSpPr/>
          <p:nvPr/>
        </p:nvSpPr>
        <p:spPr>
          <a:xfrm>
            <a:off x="4463897" y="3226982"/>
            <a:ext cx="861237" cy="10207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箭头: V 形 7"/>
          <p:cNvSpPr/>
          <p:nvPr/>
        </p:nvSpPr>
        <p:spPr>
          <a:xfrm>
            <a:off x="6611674" y="3226982"/>
            <a:ext cx="861237" cy="10207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箭头: V 形 8"/>
          <p:cNvSpPr/>
          <p:nvPr/>
        </p:nvSpPr>
        <p:spPr>
          <a:xfrm>
            <a:off x="8759451" y="3226982"/>
            <a:ext cx="861237" cy="10207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KSO_Shape"/>
          <p:cNvSpPr/>
          <p:nvPr/>
        </p:nvSpPr>
        <p:spPr bwMode="auto">
          <a:xfrm>
            <a:off x="8135658" y="3534672"/>
            <a:ext cx="311499" cy="361926"/>
          </a:xfrm>
          <a:custGeom>
            <a:avLst/>
            <a:gdLst>
              <a:gd name="T0" fmla="*/ 361529 w 2823"/>
              <a:gd name="T1" fmla="*/ 288173 h 3280"/>
              <a:gd name="T2" fmla="*/ 649545 w 2823"/>
              <a:gd name="T3" fmla="*/ 288173 h 3280"/>
              <a:gd name="T4" fmla="*/ 793278 w 2823"/>
              <a:gd name="T5" fmla="*/ 144361 h 3280"/>
              <a:gd name="T6" fmla="*/ 649545 w 2823"/>
              <a:gd name="T7" fmla="*/ 0 h 3280"/>
              <a:gd name="T8" fmla="*/ 361529 w 2823"/>
              <a:gd name="T9" fmla="*/ 0 h 3280"/>
              <a:gd name="T10" fmla="*/ 217246 w 2823"/>
              <a:gd name="T11" fmla="*/ 144361 h 3280"/>
              <a:gd name="T12" fmla="*/ 361529 w 2823"/>
              <a:gd name="T13" fmla="*/ 288173 h 3280"/>
              <a:gd name="T14" fmla="*/ 541470 w 2823"/>
              <a:gd name="T15" fmla="*/ 863971 h 3280"/>
              <a:gd name="T16" fmla="*/ 469603 w 2823"/>
              <a:gd name="T17" fmla="*/ 863971 h 3280"/>
              <a:gd name="T18" fmla="*/ 469603 w 2823"/>
              <a:gd name="T19" fmla="*/ 1008332 h 3280"/>
              <a:gd name="T20" fmla="*/ 323126 w 2823"/>
              <a:gd name="T21" fmla="*/ 1008332 h 3280"/>
              <a:gd name="T22" fmla="*/ 323126 w 2823"/>
              <a:gd name="T23" fmla="*/ 1080238 h 3280"/>
              <a:gd name="T24" fmla="*/ 469603 w 2823"/>
              <a:gd name="T25" fmla="*/ 1080238 h 3280"/>
              <a:gd name="T26" fmla="*/ 469603 w 2823"/>
              <a:gd name="T27" fmla="*/ 1224050 h 3280"/>
              <a:gd name="T28" fmla="*/ 541470 w 2823"/>
              <a:gd name="T29" fmla="*/ 1224050 h 3280"/>
              <a:gd name="T30" fmla="*/ 541470 w 2823"/>
              <a:gd name="T31" fmla="*/ 1080238 h 3280"/>
              <a:gd name="T32" fmla="*/ 685204 w 2823"/>
              <a:gd name="T33" fmla="*/ 1080238 h 3280"/>
              <a:gd name="T34" fmla="*/ 685204 w 2823"/>
              <a:gd name="T35" fmla="*/ 1008332 h 3280"/>
              <a:gd name="T36" fmla="*/ 541470 w 2823"/>
              <a:gd name="T37" fmla="*/ 1008332 h 3280"/>
              <a:gd name="T38" fmla="*/ 541470 w 2823"/>
              <a:gd name="T39" fmla="*/ 863971 h 3280"/>
              <a:gd name="T40" fmla="*/ 762557 w 2823"/>
              <a:gd name="T41" fmla="*/ 356237 h 3280"/>
              <a:gd name="T42" fmla="*/ 236996 w 2823"/>
              <a:gd name="T43" fmla="*/ 356237 h 3280"/>
              <a:gd name="T44" fmla="*/ 0 w 2823"/>
              <a:gd name="T45" fmla="*/ 1486425 h 3280"/>
              <a:gd name="T46" fmla="*/ 1646 w 2823"/>
              <a:gd name="T47" fmla="*/ 1486425 h 3280"/>
              <a:gd name="T48" fmla="*/ 1646 w 2823"/>
              <a:gd name="T49" fmla="*/ 1620357 h 3280"/>
              <a:gd name="T50" fmla="*/ 181587 w 2823"/>
              <a:gd name="T51" fmla="*/ 1800397 h 3280"/>
              <a:gd name="T52" fmla="*/ 829486 w 2823"/>
              <a:gd name="T53" fmla="*/ 1800397 h 3280"/>
              <a:gd name="T54" fmla="*/ 1008879 w 2823"/>
              <a:gd name="T55" fmla="*/ 1620357 h 3280"/>
              <a:gd name="T56" fmla="*/ 1008879 w 2823"/>
              <a:gd name="T57" fmla="*/ 1440318 h 3280"/>
              <a:gd name="T58" fmla="*/ 1003393 w 2823"/>
              <a:gd name="T59" fmla="*/ 1396405 h 3280"/>
              <a:gd name="T60" fmla="*/ 762557 w 2823"/>
              <a:gd name="T61" fmla="*/ 356237 h 3280"/>
              <a:gd name="T62" fmla="*/ 498679 w 2823"/>
              <a:gd name="T63" fmla="*/ 1327793 h 3280"/>
              <a:gd name="T64" fmla="*/ 208469 w 2823"/>
              <a:gd name="T65" fmla="*/ 1037424 h 3280"/>
              <a:gd name="T66" fmla="*/ 498679 w 2823"/>
              <a:gd name="T67" fmla="*/ 747604 h 3280"/>
              <a:gd name="T68" fmla="*/ 788889 w 2823"/>
              <a:gd name="T69" fmla="*/ 1037424 h 3280"/>
              <a:gd name="T70" fmla="*/ 498679 w 2823"/>
              <a:gd name="T71" fmla="*/ 1327793 h 3280"/>
              <a:gd name="T72" fmla="*/ 1298541 w 2823"/>
              <a:gd name="T73" fmla="*/ 206936 h 3280"/>
              <a:gd name="T74" fmla="*/ 1039052 w 2823"/>
              <a:gd name="T75" fmla="*/ 634530 h 3280"/>
              <a:gd name="T76" fmla="*/ 1190466 w 2823"/>
              <a:gd name="T77" fmla="*/ 1008332 h 3280"/>
              <a:gd name="T78" fmla="*/ 1187723 w 2823"/>
              <a:gd name="T79" fmla="*/ 1575347 h 3280"/>
              <a:gd name="T80" fmla="*/ 1290860 w 2823"/>
              <a:gd name="T81" fmla="*/ 1672503 h 3280"/>
              <a:gd name="T82" fmla="*/ 1404969 w 2823"/>
              <a:gd name="T83" fmla="*/ 1575347 h 3280"/>
              <a:gd name="T84" fmla="*/ 1404969 w 2823"/>
              <a:gd name="T85" fmla="*/ 1002294 h 3280"/>
              <a:gd name="T86" fmla="*/ 1548703 w 2823"/>
              <a:gd name="T87" fmla="*/ 634530 h 3280"/>
              <a:gd name="T88" fmla="*/ 1298541 w 2823"/>
              <a:gd name="T89" fmla="*/ 206936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23" h="3280">
                <a:moveTo>
                  <a:pt x="659" y="525"/>
                </a:moveTo>
                <a:cubicBezTo>
                  <a:pt x="1184" y="525"/>
                  <a:pt x="1184" y="525"/>
                  <a:pt x="1184" y="525"/>
                </a:cubicBezTo>
                <a:cubicBezTo>
                  <a:pt x="1329" y="525"/>
                  <a:pt x="1446" y="408"/>
                  <a:pt x="1446" y="263"/>
                </a:cubicBezTo>
                <a:cubicBezTo>
                  <a:pt x="1446" y="118"/>
                  <a:pt x="1329" y="0"/>
                  <a:pt x="1184" y="0"/>
                </a:cubicBezTo>
                <a:cubicBezTo>
                  <a:pt x="659" y="0"/>
                  <a:pt x="659" y="0"/>
                  <a:pt x="659" y="0"/>
                </a:cubicBezTo>
                <a:cubicBezTo>
                  <a:pt x="514" y="0"/>
                  <a:pt x="396" y="118"/>
                  <a:pt x="396" y="263"/>
                </a:cubicBezTo>
                <a:cubicBezTo>
                  <a:pt x="396" y="408"/>
                  <a:pt x="514" y="525"/>
                  <a:pt x="659" y="525"/>
                </a:cubicBezTo>
                <a:close/>
                <a:moveTo>
                  <a:pt x="987" y="1574"/>
                </a:moveTo>
                <a:cubicBezTo>
                  <a:pt x="856" y="1574"/>
                  <a:pt x="856" y="1574"/>
                  <a:pt x="856" y="1574"/>
                </a:cubicBezTo>
                <a:cubicBezTo>
                  <a:pt x="856" y="1837"/>
                  <a:pt x="856" y="1837"/>
                  <a:pt x="856" y="1837"/>
                </a:cubicBezTo>
                <a:cubicBezTo>
                  <a:pt x="589" y="1837"/>
                  <a:pt x="589" y="1837"/>
                  <a:pt x="589" y="1837"/>
                </a:cubicBezTo>
                <a:cubicBezTo>
                  <a:pt x="589" y="1968"/>
                  <a:pt x="589" y="1968"/>
                  <a:pt x="589" y="1968"/>
                </a:cubicBezTo>
                <a:cubicBezTo>
                  <a:pt x="856" y="1968"/>
                  <a:pt x="856" y="1968"/>
                  <a:pt x="856" y="1968"/>
                </a:cubicBezTo>
                <a:cubicBezTo>
                  <a:pt x="856" y="2230"/>
                  <a:pt x="856" y="2230"/>
                  <a:pt x="856" y="2230"/>
                </a:cubicBezTo>
                <a:cubicBezTo>
                  <a:pt x="987" y="2230"/>
                  <a:pt x="987" y="2230"/>
                  <a:pt x="987" y="2230"/>
                </a:cubicBezTo>
                <a:cubicBezTo>
                  <a:pt x="987" y="1968"/>
                  <a:pt x="987" y="1968"/>
                  <a:pt x="987" y="1968"/>
                </a:cubicBezTo>
                <a:cubicBezTo>
                  <a:pt x="1249" y="1968"/>
                  <a:pt x="1249" y="1968"/>
                  <a:pt x="1249" y="1968"/>
                </a:cubicBezTo>
                <a:cubicBezTo>
                  <a:pt x="1249" y="1837"/>
                  <a:pt x="1249" y="1837"/>
                  <a:pt x="1249" y="1837"/>
                </a:cubicBezTo>
                <a:cubicBezTo>
                  <a:pt x="987" y="1837"/>
                  <a:pt x="987" y="1837"/>
                  <a:pt x="987" y="1837"/>
                </a:cubicBezTo>
                <a:lnTo>
                  <a:pt x="987" y="1574"/>
                </a:lnTo>
                <a:close/>
                <a:moveTo>
                  <a:pt x="1390" y="649"/>
                </a:moveTo>
                <a:cubicBezTo>
                  <a:pt x="432" y="649"/>
                  <a:pt x="432" y="649"/>
                  <a:pt x="432" y="649"/>
                </a:cubicBezTo>
                <a:cubicBezTo>
                  <a:pt x="432" y="649"/>
                  <a:pt x="0" y="1036"/>
                  <a:pt x="0" y="2708"/>
                </a:cubicBezTo>
                <a:cubicBezTo>
                  <a:pt x="3" y="2708"/>
                  <a:pt x="3" y="2708"/>
                  <a:pt x="3" y="2708"/>
                </a:cubicBezTo>
                <a:cubicBezTo>
                  <a:pt x="3" y="2952"/>
                  <a:pt x="3" y="2952"/>
                  <a:pt x="3" y="2952"/>
                </a:cubicBezTo>
                <a:cubicBezTo>
                  <a:pt x="3" y="3133"/>
                  <a:pt x="150" y="3280"/>
                  <a:pt x="331" y="3280"/>
                </a:cubicBezTo>
                <a:cubicBezTo>
                  <a:pt x="1512" y="3280"/>
                  <a:pt x="1512" y="3280"/>
                  <a:pt x="1512" y="3280"/>
                </a:cubicBezTo>
                <a:cubicBezTo>
                  <a:pt x="1693" y="3280"/>
                  <a:pt x="1839" y="3133"/>
                  <a:pt x="1839" y="2952"/>
                </a:cubicBezTo>
                <a:cubicBezTo>
                  <a:pt x="1839" y="2624"/>
                  <a:pt x="1839" y="2624"/>
                  <a:pt x="1839" y="2624"/>
                </a:cubicBezTo>
                <a:cubicBezTo>
                  <a:pt x="1839" y="2596"/>
                  <a:pt x="1835" y="2570"/>
                  <a:pt x="1829" y="2544"/>
                </a:cubicBezTo>
                <a:cubicBezTo>
                  <a:pt x="1801" y="1010"/>
                  <a:pt x="1390" y="649"/>
                  <a:pt x="1390" y="649"/>
                </a:cubicBezTo>
                <a:close/>
                <a:moveTo>
                  <a:pt x="909" y="2419"/>
                </a:moveTo>
                <a:cubicBezTo>
                  <a:pt x="617" y="2419"/>
                  <a:pt x="380" y="2182"/>
                  <a:pt x="380" y="1890"/>
                </a:cubicBezTo>
                <a:cubicBezTo>
                  <a:pt x="380" y="1598"/>
                  <a:pt x="617" y="1362"/>
                  <a:pt x="909" y="1362"/>
                </a:cubicBezTo>
                <a:cubicBezTo>
                  <a:pt x="1201" y="1362"/>
                  <a:pt x="1438" y="1598"/>
                  <a:pt x="1438" y="1890"/>
                </a:cubicBezTo>
                <a:cubicBezTo>
                  <a:pt x="1438" y="2182"/>
                  <a:pt x="1201" y="2419"/>
                  <a:pt x="909" y="2419"/>
                </a:cubicBezTo>
                <a:close/>
                <a:moveTo>
                  <a:pt x="2367" y="377"/>
                </a:moveTo>
                <a:cubicBezTo>
                  <a:pt x="2118" y="377"/>
                  <a:pt x="1894" y="737"/>
                  <a:pt x="1894" y="1156"/>
                </a:cubicBezTo>
                <a:cubicBezTo>
                  <a:pt x="1894" y="1457"/>
                  <a:pt x="2020" y="1714"/>
                  <a:pt x="2170" y="1837"/>
                </a:cubicBezTo>
                <a:cubicBezTo>
                  <a:pt x="2165" y="2870"/>
                  <a:pt x="2165" y="2870"/>
                  <a:pt x="2165" y="2870"/>
                </a:cubicBezTo>
                <a:cubicBezTo>
                  <a:pt x="2165" y="2967"/>
                  <a:pt x="2255" y="3047"/>
                  <a:pt x="2353" y="3047"/>
                </a:cubicBezTo>
                <a:cubicBezTo>
                  <a:pt x="2450" y="3047"/>
                  <a:pt x="2561" y="2967"/>
                  <a:pt x="2561" y="2870"/>
                </a:cubicBezTo>
                <a:cubicBezTo>
                  <a:pt x="2561" y="1826"/>
                  <a:pt x="2561" y="1826"/>
                  <a:pt x="2561" y="1826"/>
                </a:cubicBezTo>
                <a:cubicBezTo>
                  <a:pt x="2694" y="1693"/>
                  <a:pt x="2823" y="1436"/>
                  <a:pt x="2823" y="1156"/>
                </a:cubicBezTo>
                <a:cubicBezTo>
                  <a:pt x="2823" y="737"/>
                  <a:pt x="2616" y="377"/>
                  <a:pt x="2367" y="37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1" name="KSO_Shape"/>
          <p:cNvSpPr/>
          <p:nvPr/>
        </p:nvSpPr>
        <p:spPr bwMode="auto">
          <a:xfrm>
            <a:off x="3612477" y="3534672"/>
            <a:ext cx="361288" cy="361926"/>
          </a:xfrm>
          <a:custGeom>
            <a:avLst/>
            <a:gdLst>
              <a:gd name="T0" fmla="*/ 1493016 w 3561"/>
              <a:gd name="T1" fmla="*/ 588523 h 3567"/>
              <a:gd name="T2" fmla="*/ 1689798 w 3561"/>
              <a:gd name="T3" fmla="*/ 494642 h 3567"/>
              <a:gd name="T4" fmla="*/ 1689798 w 3561"/>
              <a:gd name="T5" fmla="*/ 107004 h 3567"/>
              <a:gd name="T6" fmla="*/ 1302290 w 3561"/>
              <a:gd name="T7" fmla="*/ 107004 h 3567"/>
              <a:gd name="T8" fmla="*/ 1213990 w 3561"/>
              <a:gd name="T9" fmla="*/ 309404 h 3567"/>
              <a:gd name="T10" fmla="*/ 1011658 w 3561"/>
              <a:gd name="T11" fmla="*/ 107509 h 3567"/>
              <a:gd name="T12" fmla="*/ 916295 w 3561"/>
              <a:gd name="T13" fmla="*/ 106500 h 3567"/>
              <a:gd name="T14" fmla="*/ 864829 w 3561"/>
              <a:gd name="T15" fmla="*/ 156973 h 3567"/>
              <a:gd name="T16" fmla="*/ 867857 w 3561"/>
              <a:gd name="T17" fmla="*/ 252873 h 3567"/>
              <a:gd name="T18" fmla="*/ 1060602 w 3561"/>
              <a:gd name="T19" fmla="*/ 445683 h 3567"/>
              <a:gd name="T20" fmla="*/ 151370 w 3561"/>
              <a:gd name="T21" fmla="*/ 1355219 h 3567"/>
              <a:gd name="T22" fmla="*/ 169535 w 3561"/>
              <a:gd name="T23" fmla="*/ 1440519 h 3567"/>
              <a:gd name="T24" fmla="*/ 103436 w 3561"/>
              <a:gd name="T25" fmla="*/ 1507145 h 3567"/>
              <a:gd name="T26" fmla="*/ 96877 w 3561"/>
              <a:gd name="T27" fmla="*/ 1697431 h 3567"/>
              <a:gd name="T28" fmla="*/ 295172 w 3561"/>
              <a:gd name="T29" fmla="*/ 1698945 h 3567"/>
              <a:gd name="T30" fmla="*/ 362784 w 3561"/>
              <a:gd name="T31" fmla="*/ 1623739 h 3567"/>
              <a:gd name="T32" fmla="*/ 438974 w 3561"/>
              <a:gd name="T33" fmla="*/ 1648976 h 3567"/>
              <a:gd name="T34" fmla="*/ 1350728 w 3561"/>
              <a:gd name="T35" fmla="*/ 736916 h 3567"/>
              <a:gd name="T36" fmla="*/ 1543473 w 3561"/>
              <a:gd name="T37" fmla="*/ 929726 h 3567"/>
              <a:gd name="T38" fmla="*/ 1638836 w 3561"/>
              <a:gd name="T39" fmla="*/ 931745 h 3567"/>
              <a:gd name="T40" fmla="*/ 1689798 w 3561"/>
              <a:gd name="T41" fmla="*/ 881776 h 3567"/>
              <a:gd name="T42" fmla="*/ 1690302 w 3561"/>
              <a:gd name="T43" fmla="*/ 786380 h 3567"/>
              <a:gd name="T44" fmla="*/ 1493016 w 3561"/>
              <a:gd name="T45" fmla="*/ 588523 h 3567"/>
              <a:gd name="T46" fmla="*/ 245220 w 3561"/>
              <a:gd name="T47" fmla="*/ 1648976 h 3567"/>
              <a:gd name="T48" fmla="*/ 148343 w 3561"/>
              <a:gd name="T49" fmla="*/ 1645947 h 3567"/>
              <a:gd name="T50" fmla="*/ 144811 w 3561"/>
              <a:gd name="T51" fmla="*/ 1551562 h 3567"/>
              <a:gd name="T52" fmla="*/ 197791 w 3561"/>
              <a:gd name="T53" fmla="*/ 1498564 h 3567"/>
              <a:gd name="T54" fmla="*/ 243706 w 3561"/>
              <a:gd name="T55" fmla="*/ 1553581 h 3567"/>
              <a:gd name="T56" fmla="*/ 296181 w 3561"/>
              <a:gd name="T57" fmla="*/ 1593960 h 3567"/>
              <a:gd name="T58" fmla="*/ 245220 w 3561"/>
              <a:gd name="T59" fmla="*/ 1648976 h 3567"/>
              <a:gd name="T60" fmla="*/ 487413 w 3561"/>
              <a:gd name="T61" fmla="*/ 1503612 h 3567"/>
              <a:gd name="T62" fmla="*/ 293658 w 3561"/>
              <a:gd name="T63" fmla="*/ 1503612 h 3567"/>
              <a:gd name="T64" fmla="*/ 293658 w 3561"/>
              <a:gd name="T65" fmla="*/ 1309793 h 3567"/>
              <a:gd name="T66" fmla="*/ 1108535 w 3561"/>
              <a:gd name="T67" fmla="*/ 494642 h 3567"/>
              <a:gd name="T68" fmla="*/ 1302290 w 3561"/>
              <a:gd name="T69" fmla="*/ 688461 h 3567"/>
              <a:gd name="T70" fmla="*/ 487413 w 3561"/>
              <a:gd name="T71" fmla="*/ 1503612 h 35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61" h="3567">
                <a:moveTo>
                  <a:pt x="2959" y="1166"/>
                </a:moveTo>
                <a:cubicBezTo>
                  <a:pt x="3349" y="980"/>
                  <a:pt x="3349" y="980"/>
                  <a:pt x="3349" y="980"/>
                </a:cubicBezTo>
                <a:cubicBezTo>
                  <a:pt x="3561" y="768"/>
                  <a:pt x="3561" y="424"/>
                  <a:pt x="3349" y="212"/>
                </a:cubicBezTo>
                <a:cubicBezTo>
                  <a:pt x="3137" y="0"/>
                  <a:pt x="2793" y="0"/>
                  <a:pt x="2581" y="212"/>
                </a:cubicBezTo>
                <a:cubicBezTo>
                  <a:pt x="2406" y="613"/>
                  <a:pt x="2406" y="613"/>
                  <a:pt x="2406" y="613"/>
                </a:cubicBezTo>
                <a:cubicBezTo>
                  <a:pt x="2005" y="213"/>
                  <a:pt x="2005" y="213"/>
                  <a:pt x="2005" y="213"/>
                </a:cubicBezTo>
                <a:cubicBezTo>
                  <a:pt x="2005" y="213"/>
                  <a:pt x="1908" y="118"/>
                  <a:pt x="1816" y="211"/>
                </a:cubicBezTo>
                <a:cubicBezTo>
                  <a:pt x="1714" y="311"/>
                  <a:pt x="1714" y="311"/>
                  <a:pt x="1714" y="311"/>
                </a:cubicBezTo>
                <a:cubicBezTo>
                  <a:pt x="1714" y="311"/>
                  <a:pt x="1640" y="421"/>
                  <a:pt x="1720" y="501"/>
                </a:cubicBezTo>
                <a:cubicBezTo>
                  <a:pt x="2102" y="883"/>
                  <a:pt x="2102" y="883"/>
                  <a:pt x="2102" y="883"/>
                </a:cubicBezTo>
                <a:cubicBezTo>
                  <a:pt x="300" y="2685"/>
                  <a:pt x="300" y="2685"/>
                  <a:pt x="300" y="2685"/>
                </a:cubicBezTo>
                <a:cubicBezTo>
                  <a:pt x="300" y="2685"/>
                  <a:pt x="288" y="2750"/>
                  <a:pt x="336" y="2854"/>
                </a:cubicBezTo>
                <a:cubicBezTo>
                  <a:pt x="205" y="2986"/>
                  <a:pt x="205" y="2986"/>
                  <a:pt x="205" y="2986"/>
                </a:cubicBezTo>
                <a:cubicBezTo>
                  <a:pt x="205" y="2986"/>
                  <a:pt x="0" y="3171"/>
                  <a:pt x="192" y="3363"/>
                </a:cubicBezTo>
                <a:cubicBezTo>
                  <a:pt x="192" y="3363"/>
                  <a:pt x="384" y="3567"/>
                  <a:pt x="585" y="3366"/>
                </a:cubicBezTo>
                <a:cubicBezTo>
                  <a:pt x="719" y="3217"/>
                  <a:pt x="719" y="3217"/>
                  <a:pt x="719" y="3217"/>
                </a:cubicBezTo>
                <a:cubicBezTo>
                  <a:pt x="761" y="3234"/>
                  <a:pt x="811" y="3251"/>
                  <a:pt x="870" y="3267"/>
                </a:cubicBezTo>
                <a:cubicBezTo>
                  <a:pt x="2677" y="1460"/>
                  <a:pt x="2677" y="1460"/>
                  <a:pt x="2677" y="1460"/>
                </a:cubicBezTo>
                <a:cubicBezTo>
                  <a:pt x="3059" y="1842"/>
                  <a:pt x="3059" y="1842"/>
                  <a:pt x="3059" y="1842"/>
                </a:cubicBezTo>
                <a:cubicBezTo>
                  <a:pt x="3059" y="1842"/>
                  <a:pt x="3160" y="1934"/>
                  <a:pt x="3248" y="1846"/>
                </a:cubicBezTo>
                <a:cubicBezTo>
                  <a:pt x="3349" y="1747"/>
                  <a:pt x="3349" y="1747"/>
                  <a:pt x="3349" y="1747"/>
                </a:cubicBezTo>
                <a:cubicBezTo>
                  <a:pt x="3349" y="1747"/>
                  <a:pt x="3440" y="1648"/>
                  <a:pt x="3350" y="1558"/>
                </a:cubicBezTo>
                <a:lnTo>
                  <a:pt x="2959" y="1166"/>
                </a:lnTo>
                <a:close/>
                <a:moveTo>
                  <a:pt x="486" y="3267"/>
                </a:moveTo>
                <a:cubicBezTo>
                  <a:pt x="390" y="3363"/>
                  <a:pt x="294" y="3261"/>
                  <a:pt x="294" y="3261"/>
                </a:cubicBezTo>
                <a:cubicBezTo>
                  <a:pt x="198" y="3165"/>
                  <a:pt x="287" y="3074"/>
                  <a:pt x="287" y="3074"/>
                </a:cubicBezTo>
                <a:cubicBezTo>
                  <a:pt x="392" y="2969"/>
                  <a:pt x="392" y="2969"/>
                  <a:pt x="392" y="2969"/>
                </a:cubicBezTo>
                <a:cubicBezTo>
                  <a:pt x="392" y="2969"/>
                  <a:pt x="442" y="3036"/>
                  <a:pt x="483" y="3078"/>
                </a:cubicBezTo>
                <a:cubicBezTo>
                  <a:pt x="483" y="3078"/>
                  <a:pt x="506" y="3109"/>
                  <a:pt x="587" y="3158"/>
                </a:cubicBezTo>
                <a:lnTo>
                  <a:pt x="486" y="3267"/>
                </a:lnTo>
                <a:close/>
                <a:moveTo>
                  <a:pt x="966" y="2979"/>
                </a:moveTo>
                <a:cubicBezTo>
                  <a:pt x="794" y="3151"/>
                  <a:pt x="739" y="3136"/>
                  <a:pt x="582" y="2979"/>
                </a:cubicBezTo>
                <a:cubicBezTo>
                  <a:pt x="434" y="2831"/>
                  <a:pt x="416" y="2761"/>
                  <a:pt x="582" y="2595"/>
                </a:cubicBezTo>
                <a:cubicBezTo>
                  <a:pt x="2197" y="980"/>
                  <a:pt x="2197" y="980"/>
                  <a:pt x="2197" y="980"/>
                </a:cubicBezTo>
                <a:cubicBezTo>
                  <a:pt x="2581" y="1364"/>
                  <a:pt x="2581" y="1364"/>
                  <a:pt x="2581" y="1364"/>
                </a:cubicBezTo>
                <a:lnTo>
                  <a:pt x="966" y="2979"/>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2" name="KSO_Shape"/>
          <p:cNvSpPr>
            <a:spLocks noChangeArrowheads="1"/>
          </p:cNvSpPr>
          <p:nvPr/>
        </p:nvSpPr>
        <p:spPr bwMode="auto">
          <a:xfrm>
            <a:off x="10336608" y="3524140"/>
            <a:ext cx="337669" cy="382990"/>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3" name="KSO_Shape"/>
          <p:cNvSpPr/>
          <p:nvPr/>
        </p:nvSpPr>
        <p:spPr bwMode="auto">
          <a:xfrm>
            <a:off x="5863216" y="3537225"/>
            <a:ext cx="382991" cy="35682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4" name="KSO_Shape"/>
          <p:cNvSpPr/>
          <p:nvPr/>
        </p:nvSpPr>
        <p:spPr bwMode="auto">
          <a:xfrm>
            <a:off x="1456818" y="3526835"/>
            <a:ext cx="266208" cy="377600"/>
          </a:xfrm>
          <a:custGeom>
            <a:avLst/>
            <a:gdLst>
              <a:gd name="T0" fmla="*/ 235585 w 1423988"/>
              <a:gd name="T1" fmla="*/ 1122113 h 2019300"/>
              <a:gd name="T2" fmla="*/ 155575 w 1423988"/>
              <a:gd name="T3" fmla="*/ 1202145 h 2019300"/>
              <a:gd name="T4" fmla="*/ 123190 w 1423988"/>
              <a:gd name="T5" fmla="*/ 1313619 h 2019300"/>
              <a:gd name="T6" fmla="*/ 161290 w 1423988"/>
              <a:gd name="T7" fmla="*/ 1358081 h 2019300"/>
              <a:gd name="T8" fmla="*/ 238125 w 1423988"/>
              <a:gd name="T9" fmla="*/ 1440972 h 2019300"/>
              <a:gd name="T10" fmla="*/ 352108 w 1423988"/>
              <a:gd name="T11" fmla="*/ 1468284 h 2019300"/>
              <a:gd name="T12" fmla="*/ 393383 w 1423988"/>
              <a:gd name="T13" fmla="*/ 1424775 h 2019300"/>
              <a:gd name="T14" fmla="*/ 479108 w 1423988"/>
              <a:gd name="T15" fmla="*/ 1351094 h 2019300"/>
              <a:gd name="T16" fmla="*/ 500380 w 1423988"/>
              <a:gd name="T17" fmla="*/ 1234857 h 2019300"/>
              <a:gd name="T18" fmla="*/ 452438 w 1423988"/>
              <a:gd name="T19" fmla="*/ 1197381 h 2019300"/>
              <a:gd name="T20" fmla="*/ 381318 w 1423988"/>
              <a:gd name="T21" fmla="*/ 1108139 h 2019300"/>
              <a:gd name="T22" fmla="*/ 374968 w 1423988"/>
              <a:gd name="T23" fmla="*/ 878205 h 2019300"/>
              <a:gd name="T24" fmla="*/ 634683 w 1423988"/>
              <a:gd name="T25" fmla="*/ 1018261 h 2019300"/>
              <a:gd name="T26" fmla="*/ 595630 w 1423988"/>
              <a:gd name="T27" fmla="*/ 1343154 h 2019300"/>
              <a:gd name="T28" fmla="*/ 573723 w 1423988"/>
              <a:gd name="T29" fmla="*/ 1632160 h 2019300"/>
              <a:gd name="T30" fmla="*/ 622935 w 1423988"/>
              <a:gd name="T31" fmla="*/ 1801752 h 2019300"/>
              <a:gd name="T32" fmla="*/ 682943 w 1423988"/>
              <a:gd name="T33" fmla="*/ 1884008 h 2019300"/>
              <a:gd name="T34" fmla="*/ 730885 w 1423988"/>
              <a:gd name="T35" fmla="*/ 1884643 h 2019300"/>
              <a:gd name="T36" fmla="*/ 795020 w 1423988"/>
              <a:gd name="T37" fmla="*/ 1802705 h 2019300"/>
              <a:gd name="T38" fmla="*/ 850900 w 1423988"/>
              <a:gd name="T39" fmla="*/ 1632477 h 2019300"/>
              <a:gd name="T40" fmla="*/ 840423 w 1423988"/>
              <a:gd name="T41" fmla="*/ 1343472 h 2019300"/>
              <a:gd name="T42" fmla="*/ 815975 w 1423988"/>
              <a:gd name="T43" fmla="*/ 1010004 h 2019300"/>
              <a:gd name="T44" fmla="*/ 844868 w 1423988"/>
              <a:gd name="T45" fmla="*/ 914410 h 2019300"/>
              <a:gd name="T46" fmla="*/ 1116013 w 1423988"/>
              <a:gd name="T47" fmla="*/ 883921 h 2019300"/>
              <a:gd name="T48" fmla="*/ 1223646 w 1423988"/>
              <a:gd name="T49" fmla="*/ 919174 h 2019300"/>
              <a:gd name="T50" fmla="*/ 1315721 w 1423988"/>
              <a:gd name="T51" fmla="*/ 981421 h 2019300"/>
              <a:gd name="T52" fmla="*/ 1383666 w 1423988"/>
              <a:gd name="T53" fmla="*/ 1065900 h 2019300"/>
              <a:gd name="T54" fmla="*/ 1420178 w 1423988"/>
              <a:gd name="T55" fmla="*/ 1167210 h 2019300"/>
              <a:gd name="T56" fmla="*/ 1359536 w 1423988"/>
              <a:gd name="T57" fmla="*/ 1679481 h 2019300"/>
              <a:gd name="T58" fmla="*/ 1265873 w 1423988"/>
              <a:gd name="T59" fmla="*/ 1880832 h 2019300"/>
              <a:gd name="T60" fmla="*/ 1150303 w 1423988"/>
              <a:gd name="T61" fmla="*/ 1981825 h 2019300"/>
              <a:gd name="T62" fmla="*/ 1051561 w 1423988"/>
              <a:gd name="T63" fmla="*/ 2015172 h 2019300"/>
              <a:gd name="T64" fmla="*/ 381635 w 1423988"/>
              <a:gd name="T65" fmla="*/ 2016442 h 2019300"/>
              <a:gd name="T66" fmla="*/ 281305 w 1423988"/>
              <a:gd name="T67" fmla="*/ 1986906 h 2019300"/>
              <a:gd name="T68" fmla="*/ 168910 w 1423988"/>
              <a:gd name="T69" fmla="*/ 1897981 h 2019300"/>
              <a:gd name="T70" fmla="*/ 69532 w 1423988"/>
              <a:gd name="T71" fmla="*/ 1703935 h 2019300"/>
              <a:gd name="T72" fmla="*/ 2540 w 1423988"/>
              <a:gd name="T73" fmla="*/ 1180549 h 2019300"/>
              <a:gd name="T74" fmla="*/ 36195 w 1423988"/>
              <a:gd name="T75" fmla="*/ 1076698 h 2019300"/>
              <a:gd name="T76" fmla="*/ 101917 w 1423988"/>
              <a:gd name="T77" fmla="*/ 989361 h 2019300"/>
              <a:gd name="T78" fmla="*/ 192405 w 1423988"/>
              <a:gd name="T79" fmla="*/ 923937 h 2019300"/>
              <a:gd name="T80" fmla="*/ 298767 w 1423988"/>
              <a:gd name="T81" fmla="*/ 885827 h 2019300"/>
              <a:gd name="T82" fmla="*/ 741045 w 1423988"/>
              <a:gd name="T83" fmla="*/ 953 h 2019300"/>
              <a:gd name="T84" fmla="*/ 850900 w 1423988"/>
              <a:gd name="T85" fmla="*/ 26353 h 2019300"/>
              <a:gd name="T86" fmla="*/ 945833 w 1423988"/>
              <a:gd name="T87" fmla="*/ 80645 h 2019300"/>
              <a:gd name="T88" fmla="*/ 1020763 w 1423988"/>
              <a:gd name="T89" fmla="*/ 159385 h 2019300"/>
              <a:gd name="T90" fmla="*/ 1070611 w 1423988"/>
              <a:gd name="T91" fmla="*/ 257175 h 2019300"/>
              <a:gd name="T92" fmla="*/ 1090296 w 1423988"/>
              <a:gd name="T93" fmla="*/ 368618 h 2019300"/>
              <a:gd name="T94" fmla="*/ 1076326 w 1423988"/>
              <a:gd name="T95" fmla="*/ 482283 h 2019300"/>
              <a:gd name="T96" fmla="*/ 1030923 w 1423988"/>
              <a:gd name="T97" fmla="*/ 582613 h 2019300"/>
              <a:gd name="T98" fmla="*/ 960121 w 1423988"/>
              <a:gd name="T99" fmla="*/ 664846 h 2019300"/>
              <a:gd name="T100" fmla="*/ 867728 w 1423988"/>
              <a:gd name="T101" fmla="*/ 723583 h 2019300"/>
              <a:gd name="T102" fmla="*/ 760095 w 1423988"/>
              <a:gd name="T103" fmla="*/ 754381 h 2019300"/>
              <a:gd name="T104" fmla="*/ 644843 w 1423988"/>
              <a:gd name="T105" fmla="*/ 751523 h 2019300"/>
              <a:gd name="T106" fmla="*/ 539750 w 1423988"/>
              <a:gd name="T107" fmla="*/ 715646 h 2019300"/>
              <a:gd name="T108" fmla="*/ 450533 w 1423988"/>
              <a:gd name="T109" fmla="*/ 652781 h 2019300"/>
              <a:gd name="T110" fmla="*/ 383540 w 1423988"/>
              <a:gd name="T111" fmla="*/ 567056 h 2019300"/>
              <a:gd name="T112" fmla="*/ 343218 w 1423988"/>
              <a:gd name="T113" fmla="*/ 463868 h 2019300"/>
              <a:gd name="T114" fmla="*/ 334645 w 1423988"/>
              <a:gd name="T115" fmla="*/ 349250 h 2019300"/>
              <a:gd name="T116" fmla="*/ 359410 w 1423988"/>
              <a:gd name="T117" fmla="*/ 239713 h 2019300"/>
              <a:gd name="T118" fmla="*/ 414020 w 1423988"/>
              <a:gd name="T119" fmla="*/ 144780 h 2019300"/>
              <a:gd name="T120" fmla="*/ 492760 w 1423988"/>
              <a:gd name="T121" fmla="*/ 69850 h 2019300"/>
              <a:gd name="T122" fmla="*/ 590550 w 1423988"/>
              <a:gd name="T123" fmla="*/ 19685 h 2019300"/>
              <a:gd name="T124" fmla="*/ 701993 w 1423988"/>
              <a:gd name="T125" fmla="*/ 0 h 2019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23988" h="2019300">
                <a:moveTo>
                  <a:pt x="278130" y="1089719"/>
                </a:moveTo>
                <a:lnTo>
                  <a:pt x="273367" y="1090036"/>
                </a:lnTo>
                <a:lnTo>
                  <a:pt x="268287" y="1091307"/>
                </a:lnTo>
                <a:lnTo>
                  <a:pt x="263525" y="1092577"/>
                </a:lnTo>
                <a:lnTo>
                  <a:pt x="259397" y="1094800"/>
                </a:lnTo>
                <a:lnTo>
                  <a:pt x="254952" y="1097341"/>
                </a:lnTo>
                <a:lnTo>
                  <a:pt x="251142" y="1100517"/>
                </a:lnTo>
                <a:lnTo>
                  <a:pt x="247332" y="1104010"/>
                </a:lnTo>
                <a:lnTo>
                  <a:pt x="244157" y="1108139"/>
                </a:lnTo>
                <a:lnTo>
                  <a:pt x="240982" y="1112267"/>
                </a:lnTo>
                <a:lnTo>
                  <a:pt x="238125" y="1117349"/>
                </a:lnTo>
                <a:lnTo>
                  <a:pt x="235585" y="1122113"/>
                </a:lnTo>
                <a:lnTo>
                  <a:pt x="233680" y="1127512"/>
                </a:lnTo>
                <a:lnTo>
                  <a:pt x="232092" y="1133228"/>
                </a:lnTo>
                <a:lnTo>
                  <a:pt x="230822" y="1139262"/>
                </a:lnTo>
                <a:lnTo>
                  <a:pt x="230187" y="1145297"/>
                </a:lnTo>
                <a:lnTo>
                  <a:pt x="229870" y="1151966"/>
                </a:lnTo>
                <a:lnTo>
                  <a:pt x="229870" y="1196428"/>
                </a:lnTo>
                <a:lnTo>
                  <a:pt x="185420" y="1196428"/>
                </a:lnTo>
                <a:lnTo>
                  <a:pt x="179070" y="1196746"/>
                </a:lnTo>
                <a:lnTo>
                  <a:pt x="172720" y="1197381"/>
                </a:lnTo>
                <a:lnTo>
                  <a:pt x="167005" y="1198334"/>
                </a:lnTo>
                <a:lnTo>
                  <a:pt x="161290" y="1200239"/>
                </a:lnTo>
                <a:lnTo>
                  <a:pt x="155575" y="1202145"/>
                </a:lnTo>
                <a:lnTo>
                  <a:pt x="150812" y="1204686"/>
                </a:lnTo>
                <a:lnTo>
                  <a:pt x="145732" y="1207544"/>
                </a:lnTo>
                <a:lnTo>
                  <a:pt x="141605" y="1210720"/>
                </a:lnTo>
                <a:lnTo>
                  <a:pt x="137477" y="1213896"/>
                </a:lnTo>
                <a:lnTo>
                  <a:pt x="133985" y="1217707"/>
                </a:lnTo>
                <a:lnTo>
                  <a:pt x="130810" y="1221518"/>
                </a:lnTo>
                <a:lnTo>
                  <a:pt x="128270" y="1225964"/>
                </a:lnTo>
                <a:lnTo>
                  <a:pt x="126047" y="1230093"/>
                </a:lnTo>
                <a:lnTo>
                  <a:pt x="124777" y="1234857"/>
                </a:lnTo>
                <a:lnTo>
                  <a:pt x="123507" y="1239938"/>
                </a:lnTo>
                <a:lnTo>
                  <a:pt x="123190" y="1244702"/>
                </a:lnTo>
                <a:lnTo>
                  <a:pt x="123190" y="1313619"/>
                </a:lnTo>
                <a:lnTo>
                  <a:pt x="123507" y="1318700"/>
                </a:lnTo>
                <a:lnTo>
                  <a:pt x="124777" y="1323464"/>
                </a:lnTo>
                <a:lnTo>
                  <a:pt x="126047" y="1328228"/>
                </a:lnTo>
                <a:lnTo>
                  <a:pt x="128270" y="1332356"/>
                </a:lnTo>
                <a:lnTo>
                  <a:pt x="130810" y="1336802"/>
                </a:lnTo>
                <a:lnTo>
                  <a:pt x="133985" y="1340614"/>
                </a:lnTo>
                <a:lnTo>
                  <a:pt x="137477" y="1344425"/>
                </a:lnTo>
                <a:lnTo>
                  <a:pt x="141605" y="1347918"/>
                </a:lnTo>
                <a:lnTo>
                  <a:pt x="145732" y="1351094"/>
                </a:lnTo>
                <a:lnTo>
                  <a:pt x="150812" y="1353952"/>
                </a:lnTo>
                <a:lnTo>
                  <a:pt x="155575" y="1356175"/>
                </a:lnTo>
                <a:lnTo>
                  <a:pt x="161290" y="1358081"/>
                </a:lnTo>
                <a:lnTo>
                  <a:pt x="167005" y="1359986"/>
                </a:lnTo>
                <a:lnTo>
                  <a:pt x="172720" y="1360939"/>
                </a:lnTo>
                <a:lnTo>
                  <a:pt x="179070" y="1361574"/>
                </a:lnTo>
                <a:lnTo>
                  <a:pt x="185420" y="1361892"/>
                </a:lnTo>
                <a:lnTo>
                  <a:pt x="229870" y="1361892"/>
                </a:lnTo>
                <a:lnTo>
                  <a:pt x="229870" y="1406037"/>
                </a:lnTo>
                <a:lnTo>
                  <a:pt x="230187" y="1412706"/>
                </a:lnTo>
                <a:lnTo>
                  <a:pt x="230822" y="1419058"/>
                </a:lnTo>
                <a:lnTo>
                  <a:pt x="232092" y="1424775"/>
                </a:lnTo>
                <a:lnTo>
                  <a:pt x="233680" y="1430491"/>
                </a:lnTo>
                <a:lnTo>
                  <a:pt x="235585" y="1436208"/>
                </a:lnTo>
                <a:lnTo>
                  <a:pt x="238125" y="1440972"/>
                </a:lnTo>
                <a:lnTo>
                  <a:pt x="240982" y="1445735"/>
                </a:lnTo>
                <a:lnTo>
                  <a:pt x="244157" y="1450499"/>
                </a:lnTo>
                <a:lnTo>
                  <a:pt x="247332" y="1454310"/>
                </a:lnTo>
                <a:lnTo>
                  <a:pt x="251142" y="1457804"/>
                </a:lnTo>
                <a:lnTo>
                  <a:pt x="254952" y="1460980"/>
                </a:lnTo>
                <a:lnTo>
                  <a:pt x="259397" y="1463520"/>
                </a:lnTo>
                <a:lnTo>
                  <a:pt x="263525" y="1465743"/>
                </a:lnTo>
                <a:lnTo>
                  <a:pt x="268287" y="1467014"/>
                </a:lnTo>
                <a:lnTo>
                  <a:pt x="273367" y="1468284"/>
                </a:lnTo>
                <a:lnTo>
                  <a:pt x="278130" y="1468602"/>
                </a:lnTo>
                <a:lnTo>
                  <a:pt x="347028" y="1468602"/>
                </a:lnTo>
                <a:lnTo>
                  <a:pt x="352108" y="1468284"/>
                </a:lnTo>
                <a:lnTo>
                  <a:pt x="356870" y="1467014"/>
                </a:lnTo>
                <a:lnTo>
                  <a:pt x="361633" y="1465743"/>
                </a:lnTo>
                <a:lnTo>
                  <a:pt x="365760" y="1463520"/>
                </a:lnTo>
                <a:lnTo>
                  <a:pt x="370205" y="1460980"/>
                </a:lnTo>
                <a:lnTo>
                  <a:pt x="374015" y="1457804"/>
                </a:lnTo>
                <a:lnTo>
                  <a:pt x="377508" y="1454310"/>
                </a:lnTo>
                <a:lnTo>
                  <a:pt x="381318" y="1450499"/>
                </a:lnTo>
                <a:lnTo>
                  <a:pt x="384493" y="1445735"/>
                </a:lnTo>
                <a:lnTo>
                  <a:pt x="387350" y="1440972"/>
                </a:lnTo>
                <a:lnTo>
                  <a:pt x="389573" y="1436208"/>
                </a:lnTo>
                <a:lnTo>
                  <a:pt x="391478" y="1430491"/>
                </a:lnTo>
                <a:lnTo>
                  <a:pt x="393383" y="1424775"/>
                </a:lnTo>
                <a:lnTo>
                  <a:pt x="394335" y="1419058"/>
                </a:lnTo>
                <a:lnTo>
                  <a:pt x="394970" y="1412706"/>
                </a:lnTo>
                <a:lnTo>
                  <a:pt x="395288" y="1406037"/>
                </a:lnTo>
                <a:lnTo>
                  <a:pt x="395288" y="1361892"/>
                </a:lnTo>
                <a:lnTo>
                  <a:pt x="440055" y="1361892"/>
                </a:lnTo>
                <a:lnTo>
                  <a:pt x="446088" y="1361574"/>
                </a:lnTo>
                <a:lnTo>
                  <a:pt x="452438" y="1360939"/>
                </a:lnTo>
                <a:lnTo>
                  <a:pt x="458153" y="1359986"/>
                </a:lnTo>
                <a:lnTo>
                  <a:pt x="463868" y="1358081"/>
                </a:lnTo>
                <a:lnTo>
                  <a:pt x="469583" y="1356175"/>
                </a:lnTo>
                <a:lnTo>
                  <a:pt x="474345" y="1353952"/>
                </a:lnTo>
                <a:lnTo>
                  <a:pt x="479108" y="1351094"/>
                </a:lnTo>
                <a:lnTo>
                  <a:pt x="483870" y="1347918"/>
                </a:lnTo>
                <a:lnTo>
                  <a:pt x="487680" y="1344425"/>
                </a:lnTo>
                <a:lnTo>
                  <a:pt x="491173" y="1340614"/>
                </a:lnTo>
                <a:lnTo>
                  <a:pt x="494348" y="1336802"/>
                </a:lnTo>
                <a:lnTo>
                  <a:pt x="496888" y="1332356"/>
                </a:lnTo>
                <a:lnTo>
                  <a:pt x="499110" y="1328228"/>
                </a:lnTo>
                <a:lnTo>
                  <a:pt x="500380" y="1323464"/>
                </a:lnTo>
                <a:lnTo>
                  <a:pt x="501650" y="1318700"/>
                </a:lnTo>
                <a:lnTo>
                  <a:pt x="501968" y="1313619"/>
                </a:lnTo>
                <a:lnTo>
                  <a:pt x="501968" y="1244702"/>
                </a:lnTo>
                <a:lnTo>
                  <a:pt x="501650" y="1239938"/>
                </a:lnTo>
                <a:lnTo>
                  <a:pt x="500380" y="1234857"/>
                </a:lnTo>
                <a:lnTo>
                  <a:pt x="499110" y="1230093"/>
                </a:lnTo>
                <a:lnTo>
                  <a:pt x="496888" y="1225964"/>
                </a:lnTo>
                <a:lnTo>
                  <a:pt x="494348" y="1221518"/>
                </a:lnTo>
                <a:lnTo>
                  <a:pt x="491173" y="1217707"/>
                </a:lnTo>
                <a:lnTo>
                  <a:pt x="487680" y="1213896"/>
                </a:lnTo>
                <a:lnTo>
                  <a:pt x="483870" y="1210720"/>
                </a:lnTo>
                <a:lnTo>
                  <a:pt x="479108" y="1207544"/>
                </a:lnTo>
                <a:lnTo>
                  <a:pt x="474345" y="1204686"/>
                </a:lnTo>
                <a:lnTo>
                  <a:pt x="469583" y="1202145"/>
                </a:lnTo>
                <a:lnTo>
                  <a:pt x="463868" y="1200239"/>
                </a:lnTo>
                <a:lnTo>
                  <a:pt x="458153" y="1198334"/>
                </a:lnTo>
                <a:lnTo>
                  <a:pt x="452438" y="1197381"/>
                </a:lnTo>
                <a:lnTo>
                  <a:pt x="446088" y="1196746"/>
                </a:lnTo>
                <a:lnTo>
                  <a:pt x="440055" y="1196428"/>
                </a:lnTo>
                <a:lnTo>
                  <a:pt x="395288" y="1196428"/>
                </a:lnTo>
                <a:lnTo>
                  <a:pt x="395288" y="1151966"/>
                </a:lnTo>
                <a:lnTo>
                  <a:pt x="394970" y="1145297"/>
                </a:lnTo>
                <a:lnTo>
                  <a:pt x="394335" y="1139262"/>
                </a:lnTo>
                <a:lnTo>
                  <a:pt x="393383" y="1133228"/>
                </a:lnTo>
                <a:lnTo>
                  <a:pt x="391478" y="1127512"/>
                </a:lnTo>
                <a:lnTo>
                  <a:pt x="389573" y="1122113"/>
                </a:lnTo>
                <a:lnTo>
                  <a:pt x="387350" y="1117349"/>
                </a:lnTo>
                <a:lnTo>
                  <a:pt x="384493" y="1112267"/>
                </a:lnTo>
                <a:lnTo>
                  <a:pt x="381318" y="1108139"/>
                </a:lnTo>
                <a:lnTo>
                  <a:pt x="377508" y="1104010"/>
                </a:lnTo>
                <a:lnTo>
                  <a:pt x="374015" y="1100517"/>
                </a:lnTo>
                <a:lnTo>
                  <a:pt x="370205" y="1097341"/>
                </a:lnTo>
                <a:lnTo>
                  <a:pt x="365760" y="1094800"/>
                </a:lnTo>
                <a:lnTo>
                  <a:pt x="361633" y="1092577"/>
                </a:lnTo>
                <a:lnTo>
                  <a:pt x="356870" y="1091307"/>
                </a:lnTo>
                <a:lnTo>
                  <a:pt x="352108" y="1090036"/>
                </a:lnTo>
                <a:lnTo>
                  <a:pt x="347028" y="1089719"/>
                </a:lnTo>
                <a:lnTo>
                  <a:pt x="278130" y="1089719"/>
                </a:lnTo>
                <a:close/>
                <a:moveTo>
                  <a:pt x="365125" y="877887"/>
                </a:moveTo>
                <a:lnTo>
                  <a:pt x="374968" y="877887"/>
                </a:lnTo>
                <a:lnTo>
                  <a:pt x="374968" y="878205"/>
                </a:lnTo>
                <a:lnTo>
                  <a:pt x="599440" y="878205"/>
                </a:lnTo>
                <a:lnTo>
                  <a:pt x="601345" y="899483"/>
                </a:lnTo>
                <a:lnTo>
                  <a:pt x="603568" y="918856"/>
                </a:lnTo>
                <a:lnTo>
                  <a:pt x="605790" y="936323"/>
                </a:lnTo>
                <a:lnTo>
                  <a:pt x="608648" y="951885"/>
                </a:lnTo>
                <a:lnTo>
                  <a:pt x="611823" y="965859"/>
                </a:lnTo>
                <a:lnTo>
                  <a:pt x="615633" y="977928"/>
                </a:lnTo>
                <a:lnTo>
                  <a:pt x="619125" y="988726"/>
                </a:lnTo>
                <a:lnTo>
                  <a:pt x="622935" y="997936"/>
                </a:lnTo>
                <a:lnTo>
                  <a:pt x="627063" y="1005875"/>
                </a:lnTo>
                <a:lnTo>
                  <a:pt x="630873" y="1012545"/>
                </a:lnTo>
                <a:lnTo>
                  <a:pt x="634683" y="1018261"/>
                </a:lnTo>
                <a:lnTo>
                  <a:pt x="638810" y="1022707"/>
                </a:lnTo>
                <a:lnTo>
                  <a:pt x="642620" y="1026519"/>
                </a:lnTo>
                <a:lnTo>
                  <a:pt x="646113" y="1029377"/>
                </a:lnTo>
                <a:lnTo>
                  <a:pt x="649288" y="1031282"/>
                </a:lnTo>
                <a:lnTo>
                  <a:pt x="652463" y="1032870"/>
                </a:lnTo>
                <a:lnTo>
                  <a:pt x="648335" y="1053514"/>
                </a:lnTo>
                <a:lnTo>
                  <a:pt x="636588" y="1109727"/>
                </a:lnTo>
                <a:lnTo>
                  <a:pt x="628968" y="1147837"/>
                </a:lnTo>
                <a:lnTo>
                  <a:pt x="621030" y="1191665"/>
                </a:lnTo>
                <a:lnTo>
                  <a:pt x="612458" y="1239303"/>
                </a:lnTo>
                <a:lnTo>
                  <a:pt x="603885" y="1290435"/>
                </a:lnTo>
                <a:lnTo>
                  <a:pt x="595630" y="1343154"/>
                </a:lnTo>
                <a:lnTo>
                  <a:pt x="591820" y="1369832"/>
                </a:lnTo>
                <a:lnTo>
                  <a:pt x="588010" y="1396509"/>
                </a:lnTo>
                <a:lnTo>
                  <a:pt x="584518" y="1422869"/>
                </a:lnTo>
                <a:lnTo>
                  <a:pt x="581660" y="1449229"/>
                </a:lnTo>
                <a:lnTo>
                  <a:pt x="578803" y="1474954"/>
                </a:lnTo>
                <a:lnTo>
                  <a:pt x="576580" y="1500361"/>
                </a:lnTo>
                <a:lnTo>
                  <a:pt x="574993" y="1524815"/>
                </a:lnTo>
                <a:lnTo>
                  <a:pt x="573405" y="1548634"/>
                </a:lnTo>
                <a:lnTo>
                  <a:pt x="572770" y="1571500"/>
                </a:lnTo>
                <a:lnTo>
                  <a:pt x="572453" y="1592779"/>
                </a:lnTo>
                <a:lnTo>
                  <a:pt x="572770" y="1613104"/>
                </a:lnTo>
                <a:lnTo>
                  <a:pt x="573723" y="1632160"/>
                </a:lnTo>
                <a:lnTo>
                  <a:pt x="574993" y="1641052"/>
                </a:lnTo>
                <a:lnTo>
                  <a:pt x="575945" y="1649627"/>
                </a:lnTo>
                <a:lnTo>
                  <a:pt x="577215" y="1657249"/>
                </a:lnTo>
                <a:lnTo>
                  <a:pt x="578485" y="1664871"/>
                </a:lnTo>
                <a:lnTo>
                  <a:pt x="581343" y="1677893"/>
                </a:lnTo>
                <a:lnTo>
                  <a:pt x="584835" y="1693137"/>
                </a:lnTo>
                <a:lnTo>
                  <a:pt x="589598" y="1709334"/>
                </a:lnTo>
                <a:lnTo>
                  <a:pt x="594995" y="1727119"/>
                </a:lnTo>
                <a:lnTo>
                  <a:pt x="600710" y="1745221"/>
                </a:lnTo>
                <a:lnTo>
                  <a:pt x="607378" y="1764277"/>
                </a:lnTo>
                <a:lnTo>
                  <a:pt x="614680" y="1783014"/>
                </a:lnTo>
                <a:lnTo>
                  <a:pt x="622935" y="1801752"/>
                </a:lnTo>
                <a:lnTo>
                  <a:pt x="627380" y="1810645"/>
                </a:lnTo>
                <a:lnTo>
                  <a:pt x="631508" y="1819537"/>
                </a:lnTo>
                <a:lnTo>
                  <a:pt x="636270" y="1827794"/>
                </a:lnTo>
                <a:lnTo>
                  <a:pt x="640715" y="1835734"/>
                </a:lnTo>
                <a:lnTo>
                  <a:pt x="645795" y="1843674"/>
                </a:lnTo>
                <a:lnTo>
                  <a:pt x="650875" y="1851296"/>
                </a:lnTo>
                <a:lnTo>
                  <a:pt x="655638" y="1857965"/>
                </a:lnTo>
                <a:lnTo>
                  <a:pt x="661035" y="1864317"/>
                </a:lnTo>
                <a:lnTo>
                  <a:pt x="666433" y="1870351"/>
                </a:lnTo>
                <a:lnTo>
                  <a:pt x="671830" y="1875433"/>
                </a:lnTo>
                <a:lnTo>
                  <a:pt x="677228" y="1879879"/>
                </a:lnTo>
                <a:lnTo>
                  <a:pt x="682943" y="1884008"/>
                </a:lnTo>
                <a:lnTo>
                  <a:pt x="688975" y="1886866"/>
                </a:lnTo>
                <a:lnTo>
                  <a:pt x="694690" y="1889407"/>
                </a:lnTo>
                <a:lnTo>
                  <a:pt x="697548" y="1890042"/>
                </a:lnTo>
                <a:lnTo>
                  <a:pt x="700723" y="1890677"/>
                </a:lnTo>
                <a:lnTo>
                  <a:pt x="703580" y="1890994"/>
                </a:lnTo>
                <a:lnTo>
                  <a:pt x="706755" y="1891312"/>
                </a:lnTo>
                <a:lnTo>
                  <a:pt x="709930" y="1891312"/>
                </a:lnTo>
                <a:lnTo>
                  <a:pt x="712788" y="1890994"/>
                </a:lnTo>
                <a:lnTo>
                  <a:pt x="715963" y="1890359"/>
                </a:lnTo>
                <a:lnTo>
                  <a:pt x="718820" y="1889724"/>
                </a:lnTo>
                <a:lnTo>
                  <a:pt x="724853" y="1887501"/>
                </a:lnTo>
                <a:lnTo>
                  <a:pt x="730885" y="1884643"/>
                </a:lnTo>
                <a:lnTo>
                  <a:pt x="736918" y="1880832"/>
                </a:lnTo>
                <a:lnTo>
                  <a:pt x="742633" y="1876385"/>
                </a:lnTo>
                <a:lnTo>
                  <a:pt x="748348" y="1870986"/>
                </a:lnTo>
                <a:lnTo>
                  <a:pt x="754063" y="1865270"/>
                </a:lnTo>
                <a:lnTo>
                  <a:pt x="759778" y="1859236"/>
                </a:lnTo>
                <a:lnTo>
                  <a:pt x="765175" y="1852249"/>
                </a:lnTo>
                <a:lnTo>
                  <a:pt x="770573" y="1845262"/>
                </a:lnTo>
                <a:lnTo>
                  <a:pt x="775970" y="1837322"/>
                </a:lnTo>
                <a:lnTo>
                  <a:pt x="780733" y="1829065"/>
                </a:lnTo>
                <a:lnTo>
                  <a:pt x="785813" y="1820490"/>
                </a:lnTo>
                <a:lnTo>
                  <a:pt x="790575" y="1811915"/>
                </a:lnTo>
                <a:lnTo>
                  <a:pt x="795020" y="1802705"/>
                </a:lnTo>
                <a:lnTo>
                  <a:pt x="803910" y="1784285"/>
                </a:lnTo>
                <a:lnTo>
                  <a:pt x="812165" y="1765229"/>
                </a:lnTo>
                <a:lnTo>
                  <a:pt x="820103" y="1746492"/>
                </a:lnTo>
                <a:lnTo>
                  <a:pt x="826770" y="1727436"/>
                </a:lnTo>
                <a:lnTo>
                  <a:pt x="832803" y="1709651"/>
                </a:lnTo>
                <a:lnTo>
                  <a:pt x="837883" y="1693454"/>
                </a:lnTo>
                <a:lnTo>
                  <a:pt x="842010" y="1677893"/>
                </a:lnTo>
                <a:lnTo>
                  <a:pt x="845503" y="1664871"/>
                </a:lnTo>
                <a:lnTo>
                  <a:pt x="847408" y="1657249"/>
                </a:lnTo>
                <a:lnTo>
                  <a:pt x="848995" y="1649627"/>
                </a:lnTo>
                <a:lnTo>
                  <a:pt x="849948" y="1641370"/>
                </a:lnTo>
                <a:lnTo>
                  <a:pt x="850900" y="1632477"/>
                </a:lnTo>
                <a:lnTo>
                  <a:pt x="852805" y="1613422"/>
                </a:lnTo>
                <a:lnTo>
                  <a:pt x="854075" y="1593732"/>
                </a:lnTo>
                <a:lnTo>
                  <a:pt x="854393" y="1571818"/>
                </a:lnTo>
                <a:lnTo>
                  <a:pt x="854393" y="1548952"/>
                </a:lnTo>
                <a:lnTo>
                  <a:pt x="854075" y="1525450"/>
                </a:lnTo>
                <a:lnTo>
                  <a:pt x="853123" y="1500996"/>
                </a:lnTo>
                <a:lnTo>
                  <a:pt x="852170" y="1475589"/>
                </a:lnTo>
                <a:lnTo>
                  <a:pt x="850265" y="1449546"/>
                </a:lnTo>
                <a:lnTo>
                  <a:pt x="848043" y="1423504"/>
                </a:lnTo>
                <a:lnTo>
                  <a:pt x="845503" y="1396827"/>
                </a:lnTo>
                <a:lnTo>
                  <a:pt x="843280" y="1370149"/>
                </a:lnTo>
                <a:lnTo>
                  <a:pt x="840423" y="1343472"/>
                </a:lnTo>
                <a:lnTo>
                  <a:pt x="833755" y="1290752"/>
                </a:lnTo>
                <a:lnTo>
                  <a:pt x="827405" y="1239938"/>
                </a:lnTo>
                <a:lnTo>
                  <a:pt x="820420" y="1191665"/>
                </a:lnTo>
                <a:lnTo>
                  <a:pt x="814070" y="1147837"/>
                </a:lnTo>
                <a:lnTo>
                  <a:pt x="808038" y="1109409"/>
                </a:lnTo>
                <a:lnTo>
                  <a:pt x="798195" y="1053196"/>
                </a:lnTo>
                <a:lnTo>
                  <a:pt x="794703" y="1032553"/>
                </a:lnTo>
                <a:lnTo>
                  <a:pt x="799783" y="1028424"/>
                </a:lnTo>
                <a:lnTo>
                  <a:pt x="804228" y="1024295"/>
                </a:lnTo>
                <a:lnTo>
                  <a:pt x="808673" y="1019532"/>
                </a:lnTo>
                <a:lnTo>
                  <a:pt x="812483" y="1015085"/>
                </a:lnTo>
                <a:lnTo>
                  <a:pt x="815975" y="1010004"/>
                </a:lnTo>
                <a:lnTo>
                  <a:pt x="819785" y="1004923"/>
                </a:lnTo>
                <a:lnTo>
                  <a:pt x="822325" y="999841"/>
                </a:lnTo>
                <a:lnTo>
                  <a:pt x="825818" y="994442"/>
                </a:lnTo>
                <a:lnTo>
                  <a:pt x="828040" y="988726"/>
                </a:lnTo>
                <a:lnTo>
                  <a:pt x="830580" y="983009"/>
                </a:lnTo>
                <a:lnTo>
                  <a:pt x="832803" y="976975"/>
                </a:lnTo>
                <a:lnTo>
                  <a:pt x="834708" y="971258"/>
                </a:lnTo>
                <a:lnTo>
                  <a:pt x="838200" y="959507"/>
                </a:lnTo>
                <a:lnTo>
                  <a:pt x="840740" y="947757"/>
                </a:lnTo>
                <a:lnTo>
                  <a:pt x="842328" y="936323"/>
                </a:lnTo>
                <a:lnTo>
                  <a:pt x="843915" y="924890"/>
                </a:lnTo>
                <a:lnTo>
                  <a:pt x="844868" y="914410"/>
                </a:lnTo>
                <a:lnTo>
                  <a:pt x="845185" y="904882"/>
                </a:lnTo>
                <a:lnTo>
                  <a:pt x="845503" y="895990"/>
                </a:lnTo>
                <a:lnTo>
                  <a:pt x="845503" y="888685"/>
                </a:lnTo>
                <a:lnTo>
                  <a:pt x="845185" y="878205"/>
                </a:lnTo>
                <a:lnTo>
                  <a:pt x="1049021" y="878205"/>
                </a:lnTo>
                <a:lnTo>
                  <a:pt x="1058546" y="878205"/>
                </a:lnTo>
                <a:lnTo>
                  <a:pt x="1068388" y="878522"/>
                </a:lnTo>
                <a:lnTo>
                  <a:pt x="1077913" y="879157"/>
                </a:lnTo>
                <a:lnTo>
                  <a:pt x="1087438" y="880110"/>
                </a:lnTo>
                <a:lnTo>
                  <a:pt x="1096646" y="881063"/>
                </a:lnTo>
                <a:lnTo>
                  <a:pt x="1106488" y="882333"/>
                </a:lnTo>
                <a:lnTo>
                  <a:pt x="1116013" y="883921"/>
                </a:lnTo>
                <a:lnTo>
                  <a:pt x="1125221" y="885827"/>
                </a:lnTo>
                <a:lnTo>
                  <a:pt x="1134428" y="887732"/>
                </a:lnTo>
                <a:lnTo>
                  <a:pt x="1143636" y="889955"/>
                </a:lnTo>
                <a:lnTo>
                  <a:pt x="1153161" y="892496"/>
                </a:lnTo>
                <a:lnTo>
                  <a:pt x="1162051" y="895037"/>
                </a:lnTo>
                <a:lnTo>
                  <a:pt x="1171258" y="897895"/>
                </a:lnTo>
                <a:lnTo>
                  <a:pt x="1180148" y="901071"/>
                </a:lnTo>
                <a:lnTo>
                  <a:pt x="1189038" y="904247"/>
                </a:lnTo>
                <a:lnTo>
                  <a:pt x="1197928" y="907740"/>
                </a:lnTo>
                <a:lnTo>
                  <a:pt x="1206501" y="911234"/>
                </a:lnTo>
                <a:lnTo>
                  <a:pt x="1215073" y="915363"/>
                </a:lnTo>
                <a:lnTo>
                  <a:pt x="1223646" y="919174"/>
                </a:lnTo>
                <a:lnTo>
                  <a:pt x="1232218" y="923302"/>
                </a:lnTo>
                <a:lnTo>
                  <a:pt x="1240156" y="927749"/>
                </a:lnTo>
                <a:lnTo>
                  <a:pt x="1248411" y="932512"/>
                </a:lnTo>
                <a:lnTo>
                  <a:pt x="1256348" y="937276"/>
                </a:lnTo>
                <a:lnTo>
                  <a:pt x="1264286" y="942358"/>
                </a:lnTo>
                <a:lnTo>
                  <a:pt x="1271906" y="947439"/>
                </a:lnTo>
                <a:lnTo>
                  <a:pt x="1279843" y="952520"/>
                </a:lnTo>
                <a:lnTo>
                  <a:pt x="1287146" y="957919"/>
                </a:lnTo>
                <a:lnTo>
                  <a:pt x="1294448" y="963636"/>
                </a:lnTo>
                <a:lnTo>
                  <a:pt x="1301751" y="969670"/>
                </a:lnTo>
                <a:lnTo>
                  <a:pt x="1308736" y="975387"/>
                </a:lnTo>
                <a:lnTo>
                  <a:pt x="1315721" y="981421"/>
                </a:lnTo>
                <a:lnTo>
                  <a:pt x="1322071" y="988090"/>
                </a:lnTo>
                <a:lnTo>
                  <a:pt x="1329056" y="994442"/>
                </a:lnTo>
                <a:lnTo>
                  <a:pt x="1335406" y="1001111"/>
                </a:lnTo>
                <a:lnTo>
                  <a:pt x="1341438" y="1007463"/>
                </a:lnTo>
                <a:lnTo>
                  <a:pt x="1347471" y="1014768"/>
                </a:lnTo>
                <a:lnTo>
                  <a:pt x="1353186" y="1021437"/>
                </a:lnTo>
                <a:lnTo>
                  <a:pt x="1358901" y="1028424"/>
                </a:lnTo>
                <a:lnTo>
                  <a:pt x="1364298" y="1036046"/>
                </a:lnTo>
                <a:lnTo>
                  <a:pt x="1369696" y="1043033"/>
                </a:lnTo>
                <a:lnTo>
                  <a:pt x="1374458" y="1050655"/>
                </a:lnTo>
                <a:lnTo>
                  <a:pt x="1379221" y="1058595"/>
                </a:lnTo>
                <a:lnTo>
                  <a:pt x="1383666" y="1065900"/>
                </a:lnTo>
                <a:lnTo>
                  <a:pt x="1388428" y="1073839"/>
                </a:lnTo>
                <a:lnTo>
                  <a:pt x="1392238" y="1082097"/>
                </a:lnTo>
                <a:lnTo>
                  <a:pt x="1396366" y="1090036"/>
                </a:lnTo>
                <a:lnTo>
                  <a:pt x="1399858" y="1098294"/>
                </a:lnTo>
                <a:lnTo>
                  <a:pt x="1403351" y="1106551"/>
                </a:lnTo>
                <a:lnTo>
                  <a:pt x="1406526" y="1114808"/>
                </a:lnTo>
                <a:lnTo>
                  <a:pt x="1409383" y="1123383"/>
                </a:lnTo>
                <a:lnTo>
                  <a:pt x="1412241" y="1131958"/>
                </a:lnTo>
                <a:lnTo>
                  <a:pt x="1414463" y="1140850"/>
                </a:lnTo>
                <a:lnTo>
                  <a:pt x="1417003" y="1149425"/>
                </a:lnTo>
                <a:lnTo>
                  <a:pt x="1418591" y="1158318"/>
                </a:lnTo>
                <a:lnTo>
                  <a:pt x="1420178" y="1167210"/>
                </a:lnTo>
                <a:lnTo>
                  <a:pt x="1421448" y="1176103"/>
                </a:lnTo>
                <a:lnTo>
                  <a:pt x="1422718" y="1185313"/>
                </a:lnTo>
                <a:lnTo>
                  <a:pt x="1423353" y="1194205"/>
                </a:lnTo>
                <a:lnTo>
                  <a:pt x="1423671" y="1203415"/>
                </a:lnTo>
                <a:lnTo>
                  <a:pt x="1423988" y="1212625"/>
                </a:lnTo>
                <a:lnTo>
                  <a:pt x="1423671" y="1222471"/>
                </a:lnTo>
                <a:lnTo>
                  <a:pt x="1423353" y="1231681"/>
                </a:lnTo>
                <a:lnTo>
                  <a:pt x="1422718" y="1240891"/>
                </a:lnTo>
                <a:lnTo>
                  <a:pt x="1421448" y="1250418"/>
                </a:lnTo>
                <a:lnTo>
                  <a:pt x="1368108" y="1641052"/>
                </a:lnTo>
                <a:lnTo>
                  <a:pt x="1364298" y="1660108"/>
                </a:lnTo>
                <a:lnTo>
                  <a:pt x="1359536" y="1679481"/>
                </a:lnTo>
                <a:lnTo>
                  <a:pt x="1354773" y="1697901"/>
                </a:lnTo>
                <a:lnTo>
                  <a:pt x="1349058" y="1716638"/>
                </a:lnTo>
                <a:lnTo>
                  <a:pt x="1342708" y="1735059"/>
                </a:lnTo>
                <a:lnTo>
                  <a:pt x="1336041" y="1752843"/>
                </a:lnTo>
                <a:lnTo>
                  <a:pt x="1329056" y="1770311"/>
                </a:lnTo>
                <a:lnTo>
                  <a:pt x="1321436" y="1787461"/>
                </a:lnTo>
                <a:lnTo>
                  <a:pt x="1313498" y="1804293"/>
                </a:lnTo>
                <a:lnTo>
                  <a:pt x="1305243" y="1820490"/>
                </a:lnTo>
                <a:lnTo>
                  <a:pt x="1295718" y="1836052"/>
                </a:lnTo>
                <a:lnTo>
                  <a:pt x="1286511" y="1851614"/>
                </a:lnTo>
                <a:lnTo>
                  <a:pt x="1276668" y="1866540"/>
                </a:lnTo>
                <a:lnTo>
                  <a:pt x="1265873" y="1880832"/>
                </a:lnTo>
                <a:lnTo>
                  <a:pt x="1255396" y="1894488"/>
                </a:lnTo>
                <a:lnTo>
                  <a:pt x="1243331" y="1907827"/>
                </a:lnTo>
                <a:lnTo>
                  <a:pt x="1231583" y="1920213"/>
                </a:lnTo>
                <a:lnTo>
                  <a:pt x="1219201" y="1932281"/>
                </a:lnTo>
                <a:lnTo>
                  <a:pt x="1206501" y="1943714"/>
                </a:lnTo>
                <a:lnTo>
                  <a:pt x="1193166" y="1954195"/>
                </a:lnTo>
                <a:lnTo>
                  <a:pt x="1186181" y="1959594"/>
                </a:lnTo>
                <a:lnTo>
                  <a:pt x="1179513" y="1964040"/>
                </a:lnTo>
                <a:lnTo>
                  <a:pt x="1172211" y="1968804"/>
                </a:lnTo>
                <a:lnTo>
                  <a:pt x="1165226" y="1973250"/>
                </a:lnTo>
                <a:lnTo>
                  <a:pt x="1157606" y="1977696"/>
                </a:lnTo>
                <a:lnTo>
                  <a:pt x="1150303" y="1981825"/>
                </a:lnTo>
                <a:lnTo>
                  <a:pt x="1142683" y="1985953"/>
                </a:lnTo>
                <a:lnTo>
                  <a:pt x="1134746" y="1989447"/>
                </a:lnTo>
                <a:lnTo>
                  <a:pt x="1127126" y="1992940"/>
                </a:lnTo>
                <a:lnTo>
                  <a:pt x="1119188" y="1996116"/>
                </a:lnTo>
                <a:lnTo>
                  <a:pt x="1110933" y="1999292"/>
                </a:lnTo>
                <a:lnTo>
                  <a:pt x="1102996" y="2002150"/>
                </a:lnTo>
                <a:lnTo>
                  <a:pt x="1094741" y="2005009"/>
                </a:lnTo>
                <a:lnTo>
                  <a:pt x="1086486" y="2007549"/>
                </a:lnTo>
                <a:lnTo>
                  <a:pt x="1077913" y="2009773"/>
                </a:lnTo>
                <a:lnTo>
                  <a:pt x="1069023" y="2011996"/>
                </a:lnTo>
                <a:lnTo>
                  <a:pt x="1060451" y="2013584"/>
                </a:lnTo>
                <a:lnTo>
                  <a:pt x="1051561" y="2015172"/>
                </a:lnTo>
                <a:lnTo>
                  <a:pt x="1042671" y="2016442"/>
                </a:lnTo>
                <a:lnTo>
                  <a:pt x="1033463" y="2017395"/>
                </a:lnTo>
                <a:lnTo>
                  <a:pt x="1023938" y="2018347"/>
                </a:lnTo>
                <a:lnTo>
                  <a:pt x="1014731" y="2018983"/>
                </a:lnTo>
                <a:lnTo>
                  <a:pt x="1005206" y="2019300"/>
                </a:lnTo>
                <a:lnTo>
                  <a:pt x="995681" y="2019300"/>
                </a:lnTo>
                <a:lnTo>
                  <a:pt x="428308" y="2019300"/>
                </a:lnTo>
                <a:lnTo>
                  <a:pt x="418465" y="2019300"/>
                </a:lnTo>
                <a:lnTo>
                  <a:pt x="409258" y="2018983"/>
                </a:lnTo>
                <a:lnTo>
                  <a:pt x="399733" y="2018347"/>
                </a:lnTo>
                <a:lnTo>
                  <a:pt x="390843" y="2017395"/>
                </a:lnTo>
                <a:lnTo>
                  <a:pt x="381635" y="2016442"/>
                </a:lnTo>
                <a:lnTo>
                  <a:pt x="372745" y="2015172"/>
                </a:lnTo>
                <a:lnTo>
                  <a:pt x="363855" y="2013584"/>
                </a:lnTo>
                <a:lnTo>
                  <a:pt x="354965" y="2011996"/>
                </a:lnTo>
                <a:lnTo>
                  <a:pt x="346393" y="2010090"/>
                </a:lnTo>
                <a:lnTo>
                  <a:pt x="337820" y="2007867"/>
                </a:lnTo>
                <a:lnTo>
                  <a:pt x="329247" y="2005326"/>
                </a:lnTo>
                <a:lnTo>
                  <a:pt x="320992" y="2002786"/>
                </a:lnTo>
                <a:lnTo>
                  <a:pt x="312737" y="2000245"/>
                </a:lnTo>
                <a:lnTo>
                  <a:pt x="304800" y="1996751"/>
                </a:lnTo>
                <a:lnTo>
                  <a:pt x="296862" y="1993576"/>
                </a:lnTo>
                <a:lnTo>
                  <a:pt x="288925" y="1990400"/>
                </a:lnTo>
                <a:lnTo>
                  <a:pt x="281305" y="1986906"/>
                </a:lnTo>
                <a:lnTo>
                  <a:pt x="274002" y="1983095"/>
                </a:lnTo>
                <a:lnTo>
                  <a:pt x="266382" y="1978966"/>
                </a:lnTo>
                <a:lnTo>
                  <a:pt x="259080" y="1974838"/>
                </a:lnTo>
                <a:lnTo>
                  <a:pt x="251777" y="1970392"/>
                </a:lnTo>
                <a:lnTo>
                  <a:pt x="244792" y="1965945"/>
                </a:lnTo>
                <a:lnTo>
                  <a:pt x="237490" y="1960864"/>
                </a:lnTo>
                <a:lnTo>
                  <a:pt x="230822" y="1956418"/>
                </a:lnTo>
                <a:lnTo>
                  <a:pt x="217805" y="1945937"/>
                </a:lnTo>
                <a:lnTo>
                  <a:pt x="204470" y="1934822"/>
                </a:lnTo>
                <a:lnTo>
                  <a:pt x="192405" y="1923071"/>
                </a:lnTo>
                <a:lnTo>
                  <a:pt x="180340" y="1910685"/>
                </a:lnTo>
                <a:lnTo>
                  <a:pt x="168910" y="1897981"/>
                </a:lnTo>
                <a:lnTo>
                  <a:pt x="157797" y="1884325"/>
                </a:lnTo>
                <a:lnTo>
                  <a:pt x="147637" y="1870351"/>
                </a:lnTo>
                <a:lnTo>
                  <a:pt x="137477" y="1855742"/>
                </a:lnTo>
                <a:lnTo>
                  <a:pt x="127952" y="1840498"/>
                </a:lnTo>
                <a:lnTo>
                  <a:pt x="119062" y="1825254"/>
                </a:lnTo>
                <a:lnTo>
                  <a:pt x="110490" y="1808739"/>
                </a:lnTo>
                <a:lnTo>
                  <a:pt x="102552" y="1792542"/>
                </a:lnTo>
                <a:lnTo>
                  <a:pt x="94932" y="1775710"/>
                </a:lnTo>
                <a:lnTo>
                  <a:pt x="87630" y="1758242"/>
                </a:lnTo>
                <a:lnTo>
                  <a:pt x="81280" y="1740458"/>
                </a:lnTo>
                <a:lnTo>
                  <a:pt x="75247" y="1722355"/>
                </a:lnTo>
                <a:lnTo>
                  <a:pt x="69532" y="1703935"/>
                </a:lnTo>
                <a:lnTo>
                  <a:pt x="64452" y="1685197"/>
                </a:lnTo>
                <a:lnTo>
                  <a:pt x="60007" y="1666142"/>
                </a:lnTo>
                <a:lnTo>
                  <a:pt x="55562" y="1647087"/>
                </a:lnTo>
                <a:lnTo>
                  <a:pt x="2540" y="1256453"/>
                </a:lnTo>
                <a:lnTo>
                  <a:pt x="1587" y="1246925"/>
                </a:lnTo>
                <a:lnTo>
                  <a:pt x="635" y="1237397"/>
                </a:lnTo>
                <a:lnTo>
                  <a:pt x="317" y="1227552"/>
                </a:lnTo>
                <a:lnTo>
                  <a:pt x="0" y="1218024"/>
                </a:lnTo>
                <a:lnTo>
                  <a:pt x="317" y="1208497"/>
                </a:lnTo>
                <a:lnTo>
                  <a:pt x="635" y="1199287"/>
                </a:lnTo>
                <a:lnTo>
                  <a:pt x="1587" y="1190077"/>
                </a:lnTo>
                <a:lnTo>
                  <a:pt x="2540" y="1180549"/>
                </a:lnTo>
                <a:lnTo>
                  <a:pt x="4127" y="1171339"/>
                </a:lnTo>
                <a:lnTo>
                  <a:pt x="5715" y="1162446"/>
                </a:lnTo>
                <a:lnTo>
                  <a:pt x="7620" y="1153554"/>
                </a:lnTo>
                <a:lnTo>
                  <a:pt x="9525" y="1144661"/>
                </a:lnTo>
                <a:lnTo>
                  <a:pt x="12065" y="1135769"/>
                </a:lnTo>
                <a:lnTo>
                  <a:pt x="14605" y="1126877"/>
                </a:lnTo>
                <a:lnTo>
                  <a:pt x="17780" y="1118302"/>
                </a:lnTo>
                <a:lnTo>
                  <a:pt x="20955" y="1109727"/>
                </a:lnTo>
                <a:lnTo>
                  <a:pt x="24130" y="1101152"/>
                </a:lnTo>
                <a:lnTo>
                  <a:pt x="28257" y="1092895"/>
                </a:lnTo>
                <a:lnTo>
                  <a:pt x="32067" y="1084955"/>
                </a:lnTo>
                <a:lnTo>
                  <a:pt x="36195" y="1076698"/>
                </a:lnTo>
                <a:lnTo>
                  <a:pt x="40322" y="1068758"/>
                </a:lnTo>
                <a:lnTo>
                  <a:pt x="45085" y="1060818"/>
                </a:lnTo>
                <a:lnTo>
                  <a:pt x="49847" y="1053196"/>
                </a:lnTo>
                <a:lnTo>
                  <a:pt x="54927" y="1045574"/>
                </a:lnTo>
                <a:lnTo>
                  <a:pt x="60007" y="1038269"/>
                </a:lnTo>
                <a:lnTo>
                  <a:pt x="65722" y="1030647"/>
                </a:lnTo>
                <a:lnTo>
                  <a:pt x="70802" y="1023660"/>
                </a:lnTo>
                <a:lnTo>
                  <a:pt x="77152" y="1016356"/>
                </a:lnTo>
                <a:lnTo>
                  <a:pt x="83185" y="1009369"/>
                </a:lnTo>
                <a:lnTo>
                  <a:pt x="89217" y="1002699"/>
                </a:lnTo>
                <a:lnTo>
                  <a:pt x="95567" y="995712"/>
                </a:lnTo>
                <a:lnTo>
                  <a:pt x="101917" y="989361"/>
                </a:lnTo>
                <a:lnTo>
                  <a:pt x="108585" y="983009"/>
                </a:lnTo>
                <a:lnTo>
                  <a:pt x="115570" y="976975"/>
                </a:lnTo>
                <a:lnTo>
                  <a:pt x="122555" y="970941"/>
                </a:lnTo>
                <a:lnTo>
                  <a:pt x="129857" y="964906"/>
                </a:lnTo>
                <a:lnTo>
                  <a:pt x="137160" y="959190"/>
                </a:lnTo>
                <a:lnTo>
                  <a:pt x="144780" y="953473"/>
                </a:lnTo>
                <a:lnTo>
                  <a:pt x="152082" y="948074"/>
                </a:lnTo>
                <a:lnTo>
                  <a:pt x="160020" y="942993"/>
                </a:lnTo>
                <a:lnTo>
                  <a:pt x="167957" y="937911"/>
                </a:lnTo>
                <a:lnTo>
                  <a:pt x="175895" y="933148"/>
                </a:lnTo>
                <a:lnTo>
                  <a:pt x="183832" y="928384"/>
                </a:lnTo>
                <a:lnTo>
                  <a:pt x="192405" y="923937"/>
                </a:lnTo>
                <a:lnTo>
                  <a:pt x="200660" y="919491"/>
                </a:lnTo>
                <a:lnTo>
                  <a:pt x="209232" y="915680"/>
                </a:lnTo>
                <a:lnTo>
                  <a:pt x="217805" y="911552"/>
                </a:lnTo>
                <a:lnTo>
                  <a:pt x="226377" y="907740"/>
                </a:lnTo>
                <a:lnTo>
                  <a:pt x="235267" y="904247"/>
                </a:lnTo>
                <a:lnTo>
                  <a:pt x="244157" y="901071"/>
                </a:lnTo>
                <a:lnTo>
                  <a:pt x="253047" y="897895"/>
                </a:lnTo>
                <a:lnTo>
                  <a:pt x="261937" y="895037"/>
                </a:lnTo>
                <a:lnTo>
                  <a:pt x="271145" y="892496"/>
                </a:lnTo>
                <a:lnTo>
                  <a:pt x="280352" y="889955"/>
                </a:lnTo>
                <a:lnTo>
                  <a:pt x="289560" y="887415"/>
                </a:lnTo>
                <a:lnTo>
                  <a:pt x="298767" y="885827"/>
                </a:lnTo>
                <a:lnTo>
                  <a:pt x="308292" y="883921"/>
                </a:lnTo>
                <a:lnTo>
                  <a:pt x="317817" y="882016"/>
                </a:lnTo>
                <a:lnTo>
                  <a:pt x="327025" y="881063"/>
                </a:lnTo>
                <a:lnTo>
                  <a:pt x="336550" y="879475"/>
                </a:lnTo>
                <a:lnTo>
                  <a:pt x="346393" y="878840"/>
                </a:lnTo>
                <a:lnTo>
                  <a:pt x="355918" y="878205"/>
                </a:lnTo>
                <a:lnTo>
                  <a:pt x="365125" y="877887"/>
                </a:lnTo>
                <a:close/>
                <a:moveTo>
                  <a:pt x="701993" y="0"/>
                </a:moveTo>
                <a:lnTo>
                  <a:pt x="712153" y="0"/>
                </a:lnTo>
                <a:lnTo>
                  <a:pt x="721678" y="0"/>
                </a:lnTo>
                <a:lnTo>
                  <a:pt x="731203" y="318"/>
                </a:lnTo>
                <a:lnTo>
                  <a:pt x="741045" y="953"/>
                </a:lnTo>
                <a:lnTo>
                  <a:pt x="750570" y="1588"/>
                </a:lnTo>
                <a:lnTo>
                  <a:pt x="760095" y="2858"/>
                </a:lnTo>
                <a:lnTo>
                  <a:pt x="769620" y="4128"/>
                </a:lnTo>
                <a:lnTo>
                  <a:pt x="779145" y="6033"/>
                </a:lnTo>
                <a:lnTo>
                  <a:pt x="788353" y="7620"/>
                </a:lnTo>
                <a:lnTo>
                  <a:pt x="797560" y="9525"/>
                </a:lnTo>
                <a:lnTo>
                  <a:pt x="806450" y="11748"/>
                </a:lnTo>
                <a:lnTo>
                  <a:pt x="815658" y="14288"/>
                </a:lnTo>
                <a:lnTo>
                  <a:pt x="824548" y="17145"/>
                </a:lnTo>
                <a:lnTo>
                  <a:pt x="833438" y="19685"/>
                </a:lnTo>
                <a:lnTo>
                  <a:pt x="842010" y="22543"/>
                </a:lnTo>
                <a:lnTo>
                  <a:pt x="850900" y="26353"/>
                </a:lnTo>
                <a:lnTo>
                  <a:pt x="859473" y="29528"/>
                </a:lnTo>
                <a:lnTo>
                  <a:pt x="867728" y="33338"/>
                </a:lnTo>
                <a:lnTo>
                  <a:pt x="876301" y="37148"/>
                </a:lnTo>
                <a:lnTo>
                  <a:pt x="884556" y="41275"/>
                </a:lnTo>
                <a:lnTo>
                  <a:pt x="892493" y="45403"/>
                </a:lnTo>
                <a:lnTo>
                  <a:pt x="900431" y="50165"/>
                </a:lnTo>
                <a:lnTo>
                  <a:pt x="908368" y="54610"/>
                </a:lnTo>
                <a:lnTo>
                  <a:pt x="916306" y="59373"/>
                </a:lnTo>
                <a:lnTo>
                  <a:pt x="923608" y="64453"/>
                </a:lnTo>
                <a:lnTo>
                  <a:pt x="931228" y="69850"/>
                </a:lnTo>
                <a:lnTo>
                  <a:pt x="938531" y="74930"/>
                </a:lnTo>
                <a:lnTo>
                  <a:pt x="945833" y="80645"/>
                </a:lnTo>
                <a:lnTo>
                  <a:pt x="952818" y="86360"/>
                </a:lnTo>
                <a:lnTo>
                  <a:pt x="960121" y="92075"/>
                </a:lnTo>
                <a:lnTo>
                  <a:pt x="966788" y="98108"/>
                </a:lnTo>
                <a:lnTo>
                  <a:pt x="973138" y="104140"/>
                </a:lnTo>
                <a:lnTo>
                  <a:pt x="979806" y="110808"/>
                </a:lnTo>
                <a:lnTo>
                  <a:pt x="985838" y="117475"/>
                </a:lnTo>
                <a:lnTo>
                  <a:pt x="992506" y="123825"/>
                </a:lnTo>
                <a:lnTo>
                  <a:pt x="998538" y="130493"/>
                </a:lnTo>
                <a:lnTo>
                  <a:pt x="1004253" y="137795"/>
                </a:lnTo>
                <a:lnTo>
                  <a:pt x="1009968" y="144780"/>
                </a:lnTo>
                <a:lnTo>
                  <a:pt x="1015683" y="152083"/>
                </a:lnTo>
                <a:lnTo>
                  <a:pt x="1020763" y="159385"/>
                </a:lnTo>
                <a:lnTo>
                  <a:pt x="1025843" y="167005"/>
                </a:lnTo>
                <a:lnTo>
                  <a:pt x="1030923" y="174308"/>
                </a:lnTo>
                <a:lnTo>
                  <a:pt x="1035686" y="182245"/>
                </a:lnTo>
                <a:lnTo>
                  <a:pt x="1040448" y="190183"/>
                </a:lnTo>
                <a:lnTo>
                  <a:pt x="1045211" y="197803"/>
                </a:lnTo>
                <a:lnTo>
                  <a:pt x="1049338" y="206058"/>
                </a:lnTo>
                <a:lnTo>
                  <a:pt x="1053148" y="214313"/>
                </a:lnTo>
                <a:lnTo>
                  <a:pt x="1057276" y="222568"/>
                </a:lnTo>
                <a:lnTo>
                  <a:pt x="1060768" y="231140"/>
                </a:lnTo>
                <a:lnTo>
                  <a:pt x="1064261" y="239713"/>
                </a:lnTo>
                <a:lnTo>
                  <a:pt x="1067436" y="248285"/>
                </a:lnTo>
                <a:lnTo>
                  <a:pt x="1070611" y="257175"/>
                </a:lnTo>
                <a:lnTo>
                  <a:pt x="1073468" y="266065"/>
                </a:lnTo>
                <a:lnTo>
                  <a:pt x="1076326" y="274955"/>
                </a:lnTo>
                <a:lnTo>
                  <a:pt x="1078548" y="283845"/>
                </a:lnTo>
                <a:lnTo>
                  <a:pt x="1081088" y="293053"/>
                </a:lnTo>
                <a:lnTo>
                  <a:pt x="1082993" y="302260"/>
                </a:lnTo>
                <a:lnTo>
                  <a:pt x="1084581" y="311468"/>
                </a:lnTo>
                <a:lnTo>
                  <a:pt x="1086486" y="320675"/>
                </a:lnTo>
                <a:lnTo>
                  <a:pt x="1087438" y="330518"/>
                </a:lnTo>
                <a:lnTo>
                  <a:pt x="1088708" y="339725"/>
                </a:lnTo>
                <a:lnTo>
                  <a:pt x="1089661" y="349250"/>
                </a:lnTo>
                <a:lnTo>
                  <a:pt x="1089978" y="358775"/>
                </a:lnTo>
                <a:lnTo>
                  <a:pt x="1090296" y="368618"/>
                </a:lnTo>
                <a:lnTo>
                  <a:pt x="1090613" y="378460"/>
                </a:lnTo>
                <a:lnTo>
                  <a:pt x="1090296" y="387985"/>
                </a:lnTo>
                <a:lnTo>
                  <a:pt x="1089978" y="398145"/>
                </a:lnTo>
                <a:lnTo>
                  <a:pt x="1089661" y="407670"/>
                </a:lnTo>
                <a:lnTo>
                  <a:pt x="1088708" y="417195"/>
                </a:lnTo>
                <a:lnTo>
                  <a:pt x="1087438" y="426720"/>
                </a:lnTo>
                <a:lnTo>
                  <a:pt x="1086486" y="436245"/>
                </a:lnTo>
                <a:lnTo>
                  <a:pt x="1084581" y="445453"/>
                </a:lnTo>
                <a:lnTo>
                  <a:pt x="1082993" y="454660"/>
                </a:lnTo>
                <a:lnTo>
                  <a:pt x="1081088" y="463868"/>
                </a:lnTo>
                <a:lnTo>
                  <a:pt x="1078548" y="473393"/>
                </a:lnTo>
                <a:lnTo>
                  <a:pt x="1076326" y="482283"/>
                </a:lnTo>
                <a:lnTo>
                  <a:pt x="1073468" y="491173"/>
                </a:lnTo>
                <a:lnTo>
                  <a:pt x="1070611" y="500063"/>
                </a:lnTo>
                <a:lnTo>
                  <a:pt x="1067436" y="508953"/>
                </a:lnTo>
                <a:lnTo>
                  <a:pt x="1064261" y="517525"/>
                </a:lnTo>
                <a:lnTo>
                  <a:pt x="1060768" y="526098"/>
                </a:lnTo>
                <a:lnTo>
                  <a:pt x="1057276" y="534036"/>
                </a:lnTo>
                <a:lnTo>
                  <a:pt x="1053148" y="542608"/>
                </a:lnTo>
                <a:lnTo>
                  <a:pt x="1049338" y="550863"/>
                </a:lnTo>
                <a:lnTo>
                  <a:pt x="1045211" y="559118"/>
                </a:lnTo>
                <a:lnTo>
                  <a:pt x="1040448" y="567056"/>
                </a:lnTo>
                <a:lnTo>
                  <a:pt x="1035686" y="574676"/>
                </a:lnTo>
                <a:lnTo>
                  <a:pt x="1030923" y="582613"/>
                </a:lnTo>
                <a:lnTo>
                  <a:pt x="1025843" y="589916"/>
                </a:lnTo>
                <a:lnTo>
                  <a:pt x="1020763" y="597536"/>
                </a:lnTo>
                <a:lnTo>
                  <a:pt x="1015683" y="605156"/>
                </a:lnTo>
                <a:lnTo>
                  <a:pt x="1009968" y="612141"/>
                </a:lnTo>
                <a:lnTo>
                  <a:pt x="1004253" y="619126"/>
                </a:lnTo>
                <a:lnTo>
                  <a:pt x="998538" y="626428"/>
                </a:lnTo>
                <a:lnTo>
                  <a:pt x="992506" y="633096"/>
                </a:lnTo>
                <a:lnTo>
                  <a:pt x="985838" y="640081"/>
                </a:lnTo>
                <a:lnTo>
                  <a:pt x="979806" y="646431"/>
                </a:lnTo>
                <a:lnTo>
                  <a:pt x="973138" y="652781"/>
                </a:lnTo>
                <a:lnTo>
                  <a:pt x="966788" y="658813"/>
                </a:lnTo>
                <a:lnTo>
                  <a:pt x="960121" y="664846"/>
                </a:lnTo>
                <a:lnTo>
                  <a:pt x="952818" y="670561"/>
                </a:lnTo>
                <a:lnTo>
                  <a:pt x="945833" y="676276"/>
                </a:lnTo>
                <a:lnTo>
                  <a:pt x="938531" y="681991"/>
                </a:lnTo>
                <a:lnTo>
                  <a:pt x="931228" y="687388"/>
                </a:lnTo>
                <a:lnTo>
                  <a:pt x="923608" y="692786"/>
                </a:lnTo>
                <a:lnTo>
                  <a:pt x="916306" y="697548"/>
                </a:lnTo>
                <a:lnTo>
                  <a:pt x="908368" y="702311"/>
                </a:lnTo>
                <a:lnTo>
                  <a:pt x="900431" y="706756"/>
                </a:lnTo>
                <a:lnTo>
                  <a:pt x="892493" y="711518"/>
                </a:lnTo>
                <a:lnTo>
                  <a:pt x="884556" y="715646"/>
                </a:lnTo>
                <a:lnTo>
                  <a:pt x="876301" y="719773"/>
                </a:lnTo>
                <a:lnTo>
                  <a:pt x="867728" y="723583"/>
                </a:lnTo>
                <a:lnTo>
                  <a:pt x="859473" y="727393"/>
                </a:lnTo>
                <a:lnTo>
                  <a:pt x="850900" y="730886"/>
                </a:lnTo>
                <a:lnTo>
                  <a:pt x="842010" y="734378"/>
                </a:lnTo>
                <a:lnTo>
                  <a:pt x="833438" y="737236"/>
                </a:lnTo>
                <a:lnTo>
                  <a:pt x="824548" y="740093"/>
                </a:lnTo>
                <a:lnTo>
                  <a:pt x="815658" y="742951"/>
                </a:lnTo>
                <a:lnTo>
                  <a:pt x="806450" y="745491"/>
                </a:lnTo>
                <a:lnTo>
                  <a:pt x="797560" y="747396"/>
                </a:lnTo>
                <a:lnTo>
                  <a:pt x="788353" y="749618"/>
                </a:lnTo>
                <a:lnTo>
                  <a:pt x="779145" y="751523"/>
                </a:lnTo>
                <a:lnTo>
                  <a:pt x="769620" y="752793"/>
                </a:lnTo>
                <a:lnTo>
                  <a:pt x="760095" y="754381"/>
                </a:lnTo>
                <a:lnTo>
                  <a:pt x="750570" y="755333"/>
                </a:lnTo>
                <a:lnTo>
                  <a:pt x="741045" y="755968"/>
                </a:lnTo>
                <a:lnTo>
                  <a:pt x="731203" y="756603"/>
                </a:lnTo>
                <a:lnTo>
                  <a:pt x="721678" y="757238"/>
                </a:lnTo>
                <a:lnTo>
                  <a:pt x="712153" y="757238"/>
                </a:lnTo>
                <a:lnTo>
                  <a:pt x="701993" y="757238"/>
                </a:lnTo>
                <a:lnTo>
                  <a:pt x="692468" y="756603"/>
                </a:lnTo>
                <a:lnTo>
                  <a:pt x="682943" y="755968"/>
                </a:lnTo>
                <a:lnTo>
                  <a:pt x="673100" y="755333"/>
                </a:lnTo>
                <a:lnTo>
                  <a:pt x="663575" y="754381"/>
                </a:lnTo>
                <a:lnTo>
                  <a:pt x="654368" y="752793"/>
                </a:lnTo>
                <a:lnTo>
                  <a:pt x="644843" y="751523"/>
                </a:lnTo>
                <a:lnTo>
                  <a:pt x="635635" y="749618"/>
                </a:lnTo>
                <a:lnTo>
                  <a:pt x="626428" y="747396"/>
                </a:lnTo>
                <a:lnTo>
                  <a:pt x="617220" y="745491"/>
                </a:lnTo>
                <a:lnTo>
                  <a:pt x="608330" y="742951"/>
                </a:lnTo>
                <a:lnTo>
                  <a:pt x="599440" y="740093"/>
                </a:lnTo>
                <a:lnTo>
                  <a:pt x="590550" y="737236"/>
                </a:lnTo>
                <a:lnTo>
                  <a:pt x="581660" y="734378"/>
                </a:lnTo>
                <a:lnTo>
                  <a:pt x="573088" y="730886"/>
                </a:lnTo>
                <a:lnTo>
                  <a:pt x="564515" y="727393"/>
                </a:lnTo>
                <a:lnTo>
                  <a:pt x="555943" y="723583"/>
                </a:lnTo>
                <a:lnTo>
                  <a:pt x="548005" y="719773"/>
                </a:lnTo>
                <a:lnTo>
                  <a:pt x="539750" y="715646"/>
                </a:lnTo>
                <a:lnTo>
                  <a:pt x="531495" y="711518"/>
                </a:lnTo>
                <a:lnTo>
                  <a:pt x="523558" y="706756"/>
                </a:lnTo>
                <a:lnTo>
                  <a:pt x="515303" y="702311"/>
                </a:lnTo>
                <a:lnTo>
                  <a:pt x="508000" y="697548"/>
                </a:lnTo>
                <a:lnTo>
                  <a:pt x="500063" y="692786"/>
                </a:lnTo>
                <a:lnTo>
                  <a:pt x="492760" y="687388"/>
                </a:lnTo>
                <a:lnTo>
                  <a:pt x="485458" y="681991"/>
                </a:lnTo>
                <a:lnTo>
                  <a:pt x="478155" y="676276"/>
                </a:lnTo>
                <a:lnTo>
                  <a:pt x="470853" y="670561"/>
                </a:lnTo>
                <a:lnTo>
                  <a:pt x="464185" y="664846"/>
                </a:lnTo>
                <a:lnTo>
                  <a:pt x="457518" y="658813"/>
                </a:lnTo>
                <a:lnTo>
                  <a:pt x="450533" y="652781"/>
                </a:lnTo>
                <a:lnTo>
                  <a:pt x="444183" y="646431"/>
                </a:lnTo>
                <a:lnTo>
                  <a:pt x="437833" y="640081"/>
                </a:lnTo>
                <a:lnTo>
                  <a:pt x="431800" y="633096"/>
                </a:lnTo>
                <a:lnTo>
                  <a:pt x="425768" y="626428"/>
                </a:lnTo>
                <a:lnTo>
                  <a:pt x="419735" y="619126"/>
                </a:lnTo>
                <a:lnTo>
                  <a:pt x="414020" y="612141"/>
                </a:lnTo>
                <a:lnTo>
                  <a:pt x="408623" y="605156"/>
                </a:lnTo>
                <a:lnTo>
                  <a:pt x="403225" y="597536"/>
                </a:lnTo>
                <a:lnTo>
                  <a:pt x="397828" y="589916"/>
                </a:lnTo>
                <a:lnTo>
                  <a:pt x="393065" y="582613"/>
                </a:lnTo>
                <a:lnTo>
                  <a:pt x="388303" y="574676"/>
                </a:lnTo>
                <a:lnTo>
                  <a:pt x="383540" y="567056"/>
                </a:lnTo>
                <a:lnTo>
                  <a:pt x="379095" y="559118"/>
                </a:lnTo>
                <a:lnTo>
                  <a:pt x="374650" y="550863"/>
                </a:lnTo>
                <a:lnTo>
                  <a:pt x="370840" y="542608"/>
                </a:lnTo>
                <a:lnTo>
                  <a:pt x="367030" y="534036"/>
                </a:lnTo>
                <a:lnTo>
                  <a:pt x="362903" y="526098"/>
                </a:lnTo>
                <a:lnTo>
                  <a:pt x="359410" y="517525"/>
                </a:lnTo>
                <a:lnTo>
                  <a:pt x="356235" y="508953"/>
                </a:lnTo>
                <a:lnTo>
                  <a:pt x="353378" y="500063"/>
                </a:lnTo>
                <a:lnTo>
                  <a:pt x="350520" y="491173"/>
                </a:lnTo>
                <a:lnTo>
                  <a:pt x="347663" y="482283"/>
                </a:lnTo>
                <a:lnTo>
                  <a:pt x="345123" y="473393"/>
                </a:lnTo>
                <a:lnTo>
                  <a:pt x="343218" y="463868"/>
                </a:lnTo>
                <a:lnTo>
                  <a:pt x="340995" y="454660"/>
                </a:lnTo>
                <a:lnTo>
                  <a:pt x="339090" y="445453"/>
                </a:lnTo>
                <a:lnTo>
                  <a:pt x="337820" y="436245"/>
                </a:lnTo>
                <a:lnTo>
                  <a:pt x="336233" y="426720"/>
                </a:lnTo>
                <a:lnTo>
                  <a:pt x="335280" y="417195"/>
                </a:lnTo>
                <a:lnTo>
                  <a:pt x="334645" y="407670"/>
                </a:lnTo>
                <a:lnTo>
                  <a:pt x="333693" y="398145"/>
                </a:lnTo>
                <a:lnTo>
                  <a:pt x="333375" y="387985"/>
                </a:lnTo>
                <a:lnTo>
                  <a:pt x="333375" y="378460"/>
                </a:lnTo>
                <a:lnTo>
                  <a:pt x="333375" y="368618"/>
                </a:lnTo>
                <a:lnTo>
                  <a:pt x="333693" y="358775"/>
                </a:lnTo>
                <a:lnTo>
                  <a:pt x="334645" y="349250"/>
                </a:lnTo>
                <a:lnTo>
                  <a:pt x="335280" y="339725"/>
                </a:lnTo>
                <a:lnTo>
                  <a:pt x="336233" y="330518"/>
                </a:lnTo>
                <a:lnTo>
                  <a:pt x="337820" y="320675"/>
                </a:lnTo>
                <a:lnTo>
                  <a:pt x="339090" y="311468"/>
                </a:lnTo>
                <a:lnTo>
                  <a:pt x="340995" y="302260"/>
                </a:lnTo>
                <a:lnTo>
                  <a:pt x="343218" y="293053"/>
                </a:lnTo>
                <a:lnTo>
                  <a:pt x="345123" y="283845"/>
                </a:lnTo>
                <a:lnTo>
                  <a:pt x="347663" y="274955"/>
                </a:lnTo>
                <a:lnTo>
                  <a:pt x="350520" y="266065"/>
                </a:lnTo>
                <a:lnTo>
                  <a:pt x="353378" y="257175"/>
                </a:lnTo>
                <a:lnTo>
                  <a:pt x="356235" y="248285"/>
                </a:lnTo>
                <a:lnTo>
                  <a:pt x="359410" y="239713"/>
                </a:lnTo>
                <a:lnTo>
                  <a:pt x="362903" y="231140"/>
                </a:lnTo>
                <a:lnTo>
                  <a:pt x="367030" y="222568"/>
                </a:lnTo>
                <a:lnTo>
                  <a:pt x="370840" y="214313"/>
                </a:lnTo>
                <a:lnTo>
                  <a:pt x="374650" y="206058"/>
                </a:lnTo>
                <a:lnTo>
                  <a:pt x="379095" y="197803"/>
                </a:lnTo>
                <a:lnTo>
                  <a:pt x="383540" y="190183"/>
                </a:lnTo>
                <a:lnTo>
                  <a:pt x="388303" y="182245"/>
                </a:lnTo>
                <a:lnTo>
                  <a:pt x="393065" y="174308"/>
                </a:lnTo>
                <a:lnTo>
                  <a:pt x="397828" y="167005"/>
                </a:lnTo>
                <a:lnTo>
                  <a:pt x="403225" y="159385"/>
                </a:lnTo>
                <a:lnTo>
                  <a:pt x="408623" y="152083"/>
                </a:lnTo>
                <a:lnTo>
                  <a:pt x="414020" y="144780"/>
                </a:lnTo>
                <a:lnTo>
                  <a:pt x="419735" y="137795"/>
                </a:lnTo>
                <a:lnTo>
                  <a:pt x="425768" y="130493"/>
                </a:lnTo>
                <a:lnTo>
                  <a:pt x="431800" y="123825"/>
                </a:lnTo>
                <a:lnTo>
                  <a:pt x="437833" y="117475"/>
                </a:lnTo>
                <a:lnTo>
                  <a:pt x="444183" y="110808"/>
                </a:lnTo>
                <a:lnTo>
                  <a:pt x="450533" y="104140"/>
                </a:lnTo>
                <a:lnTo>
                  <a:pt x="457518" y="98108"/>
                </a:lnTo>
                <a:lnTo>
                  <a:pt x="464185" y="92075"/>
                </a:lnTo>
                <a:lnTo>
                  <a:pt x="470853" y="86360"/>
                </a:lnTo>
                <a:lnTo>
                  <a:pt x="478155" y="80645"/>
                </a:lnTo>
                <a:lnTo>
                  <a:pt x="485458" y="74930"/>
                </a:lnTo>
                <a:lnTo>
                  <a:pt x="492760" y="69850"/>
                </a:lnTo>
                <a:lnTo>
                  <a:pt x="500063" y="64453"/>
                </a:lnTo>
                <a:lnTo>
                  <a:pt x="508000" y="59373"/>
                </a:lnTo>
                <a:lnTo>
                  <a:pt x="515303" y="54610"/>
                </a:lnTo>
                <a:lnTo>
                  <a:pt x="523558" y="50165"/>
                </a:lnTo>
                <a:lnTo>
                  <a:pt x="531495" y="45403"/>
                </a:lnTo>
                <a:lnTo>
                  <a:pt x="539750" y="41275"/>
                </a:lnTo>
                <a:lnTo>
                  <a:pt x="548005" y="37148"/>
                </a:lnTo>
                <a:lnTo>
                  <a:pt x="555943" y="33338"/>
                </a:lnTo>
                <a:lnTo>
                  <a:pt x="564515" y="29528"/>
                </a:lnTo>
                <a:lnTo>
                  <a:pt x="573088" y="26353"/>
                </a:lnTo>
                <a:lnTo>
                  <a:pt x="581660" y="22543"/>
                </a:lnTo>
                <a:lnTo>
                  <a:pt x="590550" y="19685"/>
                </a:lnTo>
                <a:lnTo>
                  <a:pt x="599440" y="17145"/>
                </a:lnTo>
                <a:lnTo>
                  <a:pt x="608330" y="14288"/>
                </a:lnTo>
                <a:lnTo>
                  <a:pt x="617220" y="11748"/>
                </a:lnTo>
                <a:lnTo>
                  <a:pt x="626428" y="9525"/>
                </a:lnTo>
                <a:lnTo>
                  <a:pt x="635635" y="7620"/>
                </a:lnTo>
                <a:lnTo>
                  <a:pt x="644843" y="6033"/>
                </a:lnTo>
                <a:lnTo>
                  <a:pt x="654368" y="4128"/>
                </a:lnTo>
                <a:lnTo>
                  <a:pt x="663575" y="2858"/>
                </a:lnTo>
                <a:lnTo>
                  <a:pt x="673100" y="1588"/>
                </a:lnTo>
                <a:lnTo>
                  <a:pt x="682943" y="953"/>
                </a:lnTo>
                <a:lnTo>
                  <a:pt x="692468" y="318"/>
                </a:lnTo>
                <a:lnTo>
                  <a:pt x="70199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nvGrpSpPr>
          <p:cNvPr id="15" name="组合 14"/>
          <p:cNvGrpSpPr/>
          <p:nvPr/>
        </p:nvGrpSpPr>
        <p:grpSpPr>
          <a:xfrm>
            <a:off x="361664" y="4045688"/>
            <a:ext cx="2542117" cy="2658812"/>
            <a:chOff x="350875" y="3785199"/>
            <a:chExt cx="2542117" cy="2658812"/>
          </a:xfrm>
        </p:grpSpPr>
        <p:cxnSp>
          <p:nvCxnSpPr>
            <p:cNvPr id="16" name="直接连接符 15"/>
            <p:cNvCxnSpPr/>
            <p:nvPr/>
          </p:nvCxnSpPr>
          <p:spPr>
            <a:xfrm>
              <a:off x="1579133" y="3785199"/>
              <a:ext cx="0" cy="48909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541919" y="4274298"/>
              <a:ext cx="74428" cy="744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8" name="文本框 17"/>
            <p:cNvSpPr txBox="1"/>
            <p:nvPr/>
          </p:nvSpPr>
          <p:spPr>
            <a:xfrm>
              <a:off x="350875" y="4444396"/>
              <a:ext cx="2542117" cy="1999615"/>
            </a:xfrm>
            <a:prstGeom prst="rect">
              <a:avLst/>
            </a:prstGeom>
            <a:noFill/>
          </p:spPr>
          <p:txBody>
            <a:bodyPr wrap="square" rtlCol="0">
              <a:spAutoFit/>
            </a:bodyPr>
            <a:lstStyle/>
            <a:p>
              <a:pPr algn="ctr"/>
              <a:r>
                <a:rPr lang="en-US" altLang="en-IN" sz="1400" dirty="0">
                  <a:latin typeface="Calibri" panose="020F0502020204030204" pitchFamily="34" charset="0"/>
                  <a:cs typeface="Calibri" panose="020F0502020204030204" pitchFamily="34" charset="0"/>
                  <a:sym typeface="+mn-ea"/>
                </a:rPr>
                <a:t>1) </a:t>
              </a:r>
              <a:r>
                <a:rPr lang="en-IN" sz="1400" dirty="0">
                  <a:latin typeface="Calibri" panose="020F0502020204030204" pitchFamily="34" charset="0"/>
                  <a:cs typeface="Calibri" panose="020F0502020204030204" pitchFamily="34" charset="0"/>
                  <a:sym typeface="+mn-ea"/>
                </a:rPr>
                <a:t>Remove any missing values from the training and testing data.</a:t>
              </a:r>
              <a:endParaRPr lang="en-IN" sz="1400" dirty="0">
                <a:latin typeface="Calibri" panose="020F0502020204030204" pitchFamily="34" charset="0"/>
                <a:cs typeface="Calibri" panose="020F0502020204030204" pitchFamily="34" charset="0"/>
              </a:endParaRPr>
            </a:p>
            <a:p>
              <a:pPr algn="ctr"/>
              <a:r>
                <a:rPr lang="en-IN" sz="1400" dirty="0">
                  <a:latin typeface="Calibri" panose="020F0502020204030204" pitchFamily="34" charset="0"/>
                  <a:cs typeface="Calibri" panose="020F0502020204030204" pitchFamily="34" charset="0"/>
                  <a:sym typeface="+mn-ea"/>
                </a:rPr>
                <a:t>2) Using the Label Encoder to convert objects to integers.</a:t>
              </a:r>
              <a:endParaRPr lang="en-IN" sz="1400" dirty="0">
                <a:latin typeface="Calibri" panose="020F0502020204030204" pitchFamily="34" charset="0"/>
                <a:cs typeface="Calibri" panose="020F0502020204030204" pitchFamily="34" charset="0"/>
              </a:endParaRPr>
            </a:p>
            <a:p>
              <a:pPr algn="ctr"/>
              <a:r>
                <a:rPr lang="en-IN" sz="1400" dirty="0">
                  <a:latin typeface="Calibri" panose="020F0502020204030204" pitchFamily="34" charset="0"/>
                  <a:cs typeface="Calibri" panose="020F0502020204030204" pitchFamily="34" charset="0"/>
                  <a:sym typeface="+mn-ea"/>
                </a:rPr>
                <a:t>3) Separating data into training and testing sets.</a:t>
              </a:r>
              <a:r>
                <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文本框 18"/>
            <p:cNvSpPr txBox="1"/>
            <p:nvPr/>
          </p:nvSpPr>
          <p:spPr>
            <a:xfrm>
              <a:off x="350875" y="4820230"/>
              <a:ext cx="2542117" cy="460375"/>
            </a:xfrm>
            <a:prstGeom prst="rect">
              <a:avLst/>
            </a:prstGeom>
            <a:noFill/>
          </p:spPr>
          <p:txBody>
            <a:bodyPr wrap="square" rtlCol="0">
              <a:spAutoFit/>
            </a:bodyPr>
            <a:lstStyle/>
            <a:p>
              <a:pPr algn="ctr">
                <a:lnSpc>
                  <a:spcPct val="200000"/>
                </a:lnSpc>
              </a:pPr>
              <a:r>
                <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20" name="组合 19"/>
          <p:cNvGrpSpPr/>
          <p:nvPr/>
        </p:nvGrpSpPr>
        <p:grpSpPr>
          <a:xfrm>
            <a:off x="4740235" y="4002270"/>
            <a:ext cx="2542117" cy="2394255"/>
            <a:chOff x="4729446" y="3741781"/>
            <a:chExt cx="2542117" cy="2394255"/>
          </a:xfrm>
        </p:grpSpPr>
        <p:cxnSp>
          <p:nvCxnSpPr>
            <p:cNvPr id="21" name="直接连接符 20"/>
            <p:cNvCxnSpPr/>
            <p:nvPr/>
          </p:nvCxnSpPr>
          <p:spPr>
            <a:xfrm>
              <a:off x="5963291" y="3741781"/>
              <a:ext cx="0" cy="48909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926077" y="4230880"/>
              <a:ext cx="74428" cy="744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23" name="文本框 22"/>
            <p:cNvSpPr txBox="1"/>
            <p:nvPr/>
          </p:nvSpPr>
          <p:spPr>
            <a:xfrm>
              <a:off x="4729446" y="4444396"/>
              <a:ext cx="2542117" cy="1691640"/>
            </a:xfrm>
            <a:prstGeom prst="rect">
              <a:avLst/>
            </a:prstGeom>
            <a:noFill/>
          </p:spPr>
          <p:txBody>
            <a:bodyPr wrap="square" rtlCol="0">
              <a:spAutoFit/>
            </a:bodyPr>
            <a:lstStyle/>
            <a:p>
              <a:pPr algn="ctr"/>
              <a:r>
                <a:rPr lang="en-IN" sz="1600" dirty="0">
                  <a:latin typeface="Calibri" panose="020F0502020204030204" pitchFamily="34" charset="0"/>
                  <a:cs typeface="Calibri" panose="020F0502020204030204" pitchFamily="34" charset="0"/>
                  <a:sym typeface="+mn-ea"/>
                </a:rPr>
                <a:t> </a:t>
              </a:r>
              <a:r>
                <a:rPr lang="en-US" altLang="en-IN" sz="1600" dirty="0">
                  <a:latin typeface="Calibri" panose="020F0502020204030204" pitchFamily="34" charset="0"/>
                  <a:cs typeface="Calibri" panose="020F0502020204030204" pitchFamily="34" charset="0"/>
                  <a:sym typeface="+mn-ea"/>
                </a:rPr>
                <a:t>5) </a:t>
              </a:r>
              <a:r>
                <a:rPr lang="en-IN" sz="1600" dirty="0">
                  <a:latin typeface="Calibri" panose="020F0502020204030204" pitchFamily="34" charset="0"/>
                  <a:cs typeface="Calibri" panose="020F0502020204030204" pitchFamily="34" charset="0"/>
                  <a:sym typeface="+mn-ea"/>
                </a:rPr>
                <a:t>Determine the accuracy score for each model.</a:t>
              </a:r>
              <a:endParaRPr lang="en-IN" sz="1600" dirty="0">
                <a:latin typeface="Calibri" panose="020F0502020204030204" pitchFamily="34" charset="0"/>
                <a:cs typeface="Calibri" panose="020F0502020204030204" pitchFamily="34" charset="0"/>
              </a:endParaRPr>
            </a:p>
            <a:p>
              <a:pPr algn="ctr"/>
              <a:r>
                <a:rPr lang="en-IN" sz="1600" dirty="0">
                  <a:latin typeface="Calibri" panose="020F0502020204030204" pitchFamily="34" charset="0"/>
                  <a:cs typeface="Calibri" panose="020F0502020204030204" pitchFamily="34" charset="0"/>
                  <a:sym typeface="+mn-ea"/>
                </a:rPr>
                <a:t>6) Model choice with the highest accuracy score</a:t>
              </a:r>
              <a:endParaRPr lang="en-IN" sz="1600" dirty="0">
                <a:latin typeface="Calibri" panose="020F0502020204030204" pitchFamily="34" charset="0"/>
                <a:cs typeface="Calibri" panose="020F0502020204030204" pitchFamily="34" charset="0"/>
              </a:endParaRPr>
            </a:p>
            <a:p>
              <a:pPr algn="ctr"/>
              <a:r>
                <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文本框 23"/>
            <p:cNvSpPr txBox="1"/>
            <p:nvPr/>
          </p:nvSpPr>
          <p:spPr>
            <a:xfrm>
              <a:off x="4729446" y="4820230"/>
              <a:ext cx="2542117" cy="460375"/>
            </a:xfrm>
            <a:prstGeom prst="rect">
              <a:avLst/>
            </a:prstGeom>
            <a:noFill/>
          </p:spPr>
          <p:txBody>
            <a:bodyPr wrap="square" rtlCol="0">
              <a:spAutoFit/>
            </a:bodyPr>
            <a:lstStyle/>
            <a:p>
              <a:pPr algn="ctr">
                <a:lnSpc>
                  <a:spcPct val="200000"/>
                </a:lnSpc>
              </a:pPr>
              <a:endPar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25" name="组合 24"/>
          <p:cNvGrpSpPr/>
          <p:nvPr/>
        </p:nvGrpSpPr>
        <p:grpSpPr>
          <a:xfrm>
            <a:off x="9188583" y="4003156"/>
            <a:ext cx="2542117" cy="2208584"/>
            <a:chOff x="9177794" y="3742667"/>
            <a:chExt cx="2542117" cy="2208584"/>
          </a:xfrm>
        </p:grpSpPr>
        <p:cxnSp>
          <p:nvCxnSpPr>
            <p:cNvPr id="26" name="直接连接符 25"/>
            <p:cNvCxnSpPr/>
            <p:nvPr/>
          </p:nvCxnSpPr>
          <p:spPr>
            <a:xfrm>
              <a:off x="10411639" y="3742667"/>
              <a:ext cx="0" cy="48909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374425" y="4231766"/>
              <a:ext cx="74428" cy="744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28" name="文本框 27"/>
            <p:cNvSpPr txBox="1"/>
            <p:nvPr/>
          </p:nvSpPr>
          <p:spPr>
            <a:xfrm>
              <a:off x="9177794" y="4444396"/>
              <a:ext cx="2542117" cy="1506855"/>
            </a:xfrm>
            <a:prstGeom prst="rect">
              <a:avLst/>
            </a:prstGeom>
            <a:noFill/>
          </p:spPr>
          <p:txBody>
            <a:bodyPr wrap="square" rtlCol="0">
              <a:spAutoFit/>
            </a:bodyPr>
            <a:lstStyle/>
            <a:p>
              <a:pPr algn="ctr"/>
              <a:r>
                <a:rPr lang="en-IN" sz="1600" dirty="0">
                  <a:latin typeface="Calibri" panose="020F0502020204030204" pitchFamily="34" charset="0"/>
                  <a:cs typeface="Calibri" panose="020F0502020204030204" pitchFamily="34" charset="0"/>
                  <a:sym typeface="+mn-ea"/>
                </a:rPr>
                <a:t>Outcome: -Predicted data with respect to the chosen model</a:t>
              </a:r>
              <a:r>
                <a:rPr lang="en-IN" sz="2000" dirty="0">
                  <a:sym typeface="+mn-ea"/>
                </a:rPr>
                <a:t>.</a:t>
              </a:r>
              <a:endParaRPr lang="en-IN" sz="2000" dirty="0"/>
            </a:p>
            <a:p>
              <a:pPr algn="ctr"/>
              <a:r>
                <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文本框 28"/>
            <p:cNvSpPr txBox="1"/>
            <p:nvPr/>
          </p:nvSpPr>
          <p:spPr>
            <a:xfrm>
              <a:off x="9177794" y="4820230"/>
              <a:ext cx="2542117" cy="460375"/>
            </a:xfrm>
            <a:prstGeom prst="rect">
              <a:avLst/>
            </a:prstGeom>
            <a:noFill/>
          </p:spPr>
          <p:txBody>
            <a:bodyPr wrap="square" rtlCol="0">
              <a:spAutoFit/>
            </a:bodyPr>
            <a:lstStyle/>
            <a:p>
              <a:pPr algn="ctr">
                <a:lnSpc>
                  <a:spcPct val="200000"/>
                </a:lnSpc>
              </a:pPr>
              <a:endPar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30" name="组合 29"/>
          <p:cNvGrpSpPr/>
          <p:nvPr/>
        </p:nvGrpSpPr>
        <p:grpSpPr>
          <a:xfrm>
            <a:off x="2522047" y="1091002"/>
            <a:ext cx="3129915" cy="2553335"/>
            <a:chOff x="2521418" y="1008948"/>
            <a:chExt cx="3129915" cy="2553335"/>
          </a:xfrm>
        </p:grpSpPr>
        <p:cxnSp>
          <p:nvCxnSpPr>
            <p:cNvPr id="31" name="直接连接符 30"/>
            <p:cNvCxnSpPr/>
            <p:nvPr/>
          </p:nvCxnSpPr>
          <p:spPr>
            <a:xfrm>
              <a:off x="3740711" y="2726828"/>
              <a:ext cx="0" cy="48909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703497" y="2652408"/>
              <a:ext cx="74428" cy="744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p:cNvSpPr txBox="1"/>
            <p:nvPr/>
          </p:nvSpPr>
          <p:spPr>
            <a:xfrm>
              <a:off x="2521418" y="1008948"/>
              <a:ext cx="3129915" cy="2553335"/>
            </a:xfrm>
            <a:prstGeom prst="rect">
              <a:avLst/>
            </a:prstGeom>
            <a:noFill/>
          </p:spPr>
          <p:txBody>
            <a:bodyPr wrap="square" rtlCol="0">
              <a:spAutoFit/>
            </a:bodyPr>
            <a:lstStyle/>
            <a:p>
              <a:pPr algn="ctr"/>
              <a:r>
                <a:rPr lang="en-IN" sz="1600" dirty="0">
                  <a:latin typeface="Calibri" panose="020F0502020204030204" pitchFamily="34" charset="0"/>
                  <a:cs typeface="Calibri" panose="020F0502020204030204" pitchFamily="34" charset="0"/>
                  <a:sym typeface="+mn-ea"/>
                </a:rPr>
                <a:t>4) ML Model Training:</a:t>
              </a:r>
              <a:endParaRPr lang="en-IN" sz="1600" dirty="0">
                <a:latin typeface="Calibri" panose="020F0502020204030204" pitchFamily="34" charset="0"/>
                <a:cs typeface="Calibri" panose="020F0502020204030204" pitchFamily="34" charset="0"/>
              </a:endParaRPr>
            </a:p>
            <a:p>
              <a:pPr algn="ctr"/>
              <a:r>
                <a:rPr lang="en-IN" sz="1600" dirty="0">
                  <a:latin typeface="Calibri" panose="020F0502020204030204" pitchFamily="34" charset="0"/>
                  <a:cs typeface="Calibri" panose="020F0502020204030204" pitchFamily="34" charset="0"/>
                  <a:sym typeface="+mn-ea"/>
                </a:rPr>
                <a:t>a) Logistic Regression </a:t>
              </a:r>
              <a:endParaRPr lang="en-IN" sz="1600" dirty="0">
                <a:latin typeface="Calibri" panose="020F0502020204030204" pitchFamily="34" charset="0"/>
                <a:cs typeface="Calibri" panose="020F0502020204030204" pitchFamily="34" charset="0"/>
              </a:endParaRPr>
            </a:p>
            <a:p>
              <a:pPr algn="ctr"/>
              <a:r>
                <a:rPr lang="en-IN" sz="1600" dirty="0">
                  <a:latin typeface="Calibri" panose="020F0502020204030204" pitchFamily="34" charset="0"/>
                  <a:cs typeface="Calibri" panose="020F0502020204030204" pitchFamily="34" charset="0"/>
                  <a:sym typeface="+mn-ea"/>
                </a:rPr>
                <a:t>b) Decision Tree</a:t>
              </a:r>
              <a:endParaRPr lang="en-IN" sz="1600" dirty="0">
                <a:latin typeface="Calibri" panose="020F0502020204030204" pitchFamily="34" charset="0"/>
                <a:cs typeface="Calibri" panose="020F0502020204030204" pitchFamily="34" charset="0"/>
              </a:endParaRPr>
            </a:p>
            <a:p>
              <a:pPr algn="ctr"/>
              <a:r>
                <a:rPr lang="en-IN" sz="1600" dirty="0">
                  <a:latin typeface="Calibri" panose="020F0502020204030204" pitchFamily="34" charset="0"/>
                  <a:cs typeface="Calibri" panose="020F0502020204030204" pitchFamily="34" charset="0"/>
                  <a:sym typeface="+mn-ea"/>
                </a:rPr>
                <a:t>c) KNN (K-</a:t>
              </a:r>
              <a:r>
                <a:rPr lang="en-IN" sz="1600" dirty="0" err="1">
                  <a:latin typeface="Calibri" panose="020F0502020204030204" pitchFamily="34" charset="0"/>
                  <a:cs typeface="Calibri" panose="020F0502020204030204" pitchFamily="34" charset="0"/>
                  <a:sym typeface="+mn-ea"/>
                </a:rPr>
                <a:t>neighbor</a:t>
              </a:r>
              <a:r>
                <a:rPr lang="en-IN" sz="1600" dirty="0">
                  <a:latin typeface="Calibri" panose="020F0502020204030204" pitchFamily="34" charset="0"/>
                  <a:cs typeface="Calibri" panose="020F0502020204030204" pitchFamily="34" charset="0"/>
                  <a:sym typeface="+mn-ea"/>
                </a:rPr>
                <a:t>) </a:t>
              </a:r>
              <a:endParaRPr lang="en-IN" sz="1600" dirty="0">
                <a:latin typeface="Calibri" panose="020F0502020204030204" pitchFamily="34" charset="0"/>
                <a:cs typeface="Calibri" panose="020F0502020204030204" pitchFamily="34" charset="0"/>
              </a:endParaRPr>
            </a:p>
            <a:p>
              <a:pPr algn="ctr"/>
              <a:r>
                <a:rPr lang="en-IN" sz="1600" dirty="0">
                  <a:latin typeface="Calibri" panose="020F0502020204030204" pitchFamily="34" charset="0"/>
                  <a:cs typeface="Calibri" panose="020F0502020204030204" pitchFamily="34" charset="0"/>
                  <a:sym typeface="+mn-ea"/>
                </a:rPr>
                <a:t>d) SVM (Support Vector Machine) </a:t>
              </a:r>
              <a:endParaRPr lang="en-IN" sz="1600" dirty="0">
                <a:latin typeface="Calibri" panose="020F0502020204030204" pitchFamily="34" charset="0"/>
                <a:cs typeface="Calibri" panose="020F0502020204030204" pitchFamily="34" charset="0"/>
              </a:endParaRPr>
            </a:p>
            <a:p>
              <a:pPr algn="ctr"/>
              <a:r>
                <a:rPr lang="en-IN" sz="1600" dirty="0">
                  <a:latin typeface="Calibri" panose="020F0502020204030204" pitchFamily="34" charset="0"/>
                  <a:cs typeface="Calibri" panose="020F0502020204030204" pitchFamily="34" charset="0"/>
                  <a:sym typeface="+mn-ea"/>
                </a:rPr>
                <a:t>e) Random Forest</a:t>
              </a:r>
              <a:endParaRPr lang="en-IN" sz="1600" dirty="0">
                <a:latin typeface="Calibri" panose="020F0502020204030204" pitchFamily="34" charset="0"/>
                <a:cs typeface="Calibri" panose="020F0502020204030204" pitchFamily="34" charset="0"/>
                <a:sym typeface="+mn-ea"/>
              </a:endParaRPr>
            </a:p>
            <a:p>
              <a:pPr algn="ctr"/>
              <a:endParaRPr lang="en-IN" sz="1600" dirty="0">
                <a:latin typeface="Calibri" panose="020F0502020204030204" pitchFamily="34" charset="0"/>
                <a:cs typeface="Calibri" panose="020F0502020204030204" pitchFamily="34" charset="0"/>
                <a:sym typeface="+mn-ea"/>
              </a:endParaRPr>
            </a:p>
            <a:p>
              <a:pPr algn="ctr"/>
              <a:endParaRPr lang="en-IN" sz="1600" dirty="0">
                <a:latin typeface="Calibri" panose="020F0502020204030204" pitchFamily="34" charset="0"/>
                <a:cs typeface="Calibri" panose="020F0502020204030204" pitchFamily="34" charset="0"/>
              </a:endParaRPr>
            </a:p>
            <a:p>
              <a:pPr algn="ct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4" name="文本框 33"/>
            <p:cNvSpPr txBox="1"/>
            <p:nvPr/>
          </p:nvSpPr>
          <p:spPr>
            <a:xfrm>
              <a:off x="2521418" y="1384782"/>
              <a:ext cx="2542117" cy="460375"/>
            </a:xfrm>
            <a:prstGeom prst="rect">
              <a:avLst/>
            </a:prstGeom>
            <a:noFill/>
          </p:spPr>
          <p:txBody>
            <a:bodyPr wrap="square" rtlCol="0">
              <a:spAutoFit/>
            </a:bodyPr>
            <a:lstStyle/>
            <a:p>
              <a:pPr algn="ctr">
                <a:lnSpc>
                  <a:spcPct val="200000"/>
                </a:lnSpc>
              </a:pPr>
              <a:endPar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35" name="组合 34"/>
          <p:cNvGrpSpPr/>
          <p:nvPr/>
        </p:nvGrpSpPr>
        <p:grpSpPr>
          <a:xfrm>
            <a:off x="6980555" y="1269437"/>
            <a:ext cx="2542117" cy="2163561"/>
            <a:chOff x="6969766" y="1008948"/>
            <a:chExt cx="2542117" cy="2163561"/>
          </a:xfrm>
        </p:grpSpPr>
        <p:cxnSp>
          <p:nvCxnSpPr>
            <p:cNvPr id="36" name="直接连接符 35"/>
            <p:cNvCxnSpPr/>
            <p:nvPr/>
          </p:nvCxnSpPr>
          <p:spPr>
            <a:xfrm>
              <a:off x="8124869" y="2683410"/>
              <a:ext cx="0" cy="48909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8087655" y="2608990"/>
              <a:ext cx="74428" cy="744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8" name="文本框 37"/>
            <p:cNvSpPr txBox="1"/>
            <p:nvPr/>
          </p:nvSpPr>
          <p:spPr>
            <a:xfrm>
              <a:off x="6969766" y="1008948"/>
              <a:ext cx="2542117" cy="1691640"/>
            </a:xfrm>
            <a:prstGeom prst="rect">
              <a:avLst/>
            </a:prstGeom>
            <a:noFill/>
          </p:spPr>
          <p:txBody>
            <a:bodyPr wrap="square" rtlCol="0">
              <a:spAutoFit/>
            </a:bodyPr>
            <a:lstStyle/>
            <a:p>
              <a:pPr algn="ctr"/>
              <a:r>
                <a:rPr lang="en-IN" sz="1600" dirty="0">
                  <a:latin typeface="Calibri" panose="020F0502020204030204" pitchFamily="34" charset="0"/>
                  <a:cs typeface="Calibri" panose="020F0502020204030204" pitchFamily="34" charset="0"/>
                  <a:sym typeface="+mn-ea"/>
                </a:rPr>
                <a:t>7) Enter the new information for which a brain stroke must be predicted.</a:t>
              </a:r>
              <a:endParaRPr lang="en-IN" sz="1600" dirty="0">
                <a:latin typeface="Calibri" panose="020F0502020204030204" pitchFamily="34" charset="0"/>
                <a:cs typeface="Calibri" panose="020F0502020204030204" pitchFamily="34" charset="0"/>
              </a:endParaRPr>
            </a:p>
            <a:p>
              <a:pPr algn="ctr"/>
              <a:r>
                <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文本框 38"/>
            <p:cNvSpPr txBox="1"/>
            <p:nvPr/>
          </p:nvSpPr>
          <p:spPr>
            <a:xfrm>
              <a:off x="6969766" y="1384782"/>
              <a:ext cx="2542117" cy="460375"/>
            </a:xfrm>
            <a:prstGeom prst="rect">
              <a:avLst/>
            </a:prstGeom>
            <a:noFill/>
          </p:spPr>
          <p:txBody>
            <a:bodyPr wrap="square" rtlCol="0">
              <a:spAutoFit/>
            </a:bodyPr>
            <a:lstStyle/>
            <a:p>
              <a:pPr algn="ctr">
                <a:lnSpc>
                  <a:spcPct val="200000"/>
                </a:lnSpc>
              </a:pPr>
              <a:endPar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5000"/>
                            </p:stCondLst>
                            <p:childTnLst>
                              <p:par>
                                <p:cTn id="45" presetID="26"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80">
                                          <p:stCondLst>
                                            <p:cond delay="0"/>
                                          </p:stCondLst>
                                        </p:cTn>
                                        <p:tgtEl>
                                          <p:spTgt spid="15"/>
                                        </p:tgtEl>
                                      </p:cBhvr>
                                    </p:animEffect>
                                    <p:anim calcmode="lin" valueType="num">
                                      <p:cBhvr>
                                        <p:cTn id="4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3" dur="26">
                                          <p:stCondLst>
                                            <p:cond delay="650"/>
                                          </p:stCondLst>
                                        </p:cTn>
                                        <p:tgtEl>
                                          <p:spTgt spid="15"/>
                                        </p:tgtEl>
                                      </p:cBhvr>
                                      <p:to x="100000" y="60000"/>
                                    </p:animScale>
                                    <p:animScale>
                                      <p:cBhvr>
                                        <p:cTn id="54" dur="166" decel="50000">
                                          <p:stCondLst>
                                            <p:cond delay="676"/>
                                          </p:stCondLst>
                                        </p:cTn>
                                        <p:tgtEl>
                                          <p:spTgt spid="15"/>
                                        </p:tgtEl>
                                      </p:cBhvr>
                                      <p:to x="100000" y="100000"/>
                                    </p:animScale>
                                    <p:animScale>
                                      <p:cBhvr>
                                        <p:cTn id="55" dur="26">
                                          <p:stCondLst>
                                            <p:cond delay="1312"/>
                                          </p:stCondLst>
                                        </p:cTn>
                                        <p:tgtEl>
                                          <p:spTgt spid="15"/>
                                        </p:tgtEl>
                                      </p:cBhvr>
                                      <p:to x="100000" y="80000"/>
                                    </p:animScale>
                                    <p:animScale>
                                      <p:cBhvr>
                                        <p:cTn id="56" dur="166" decel="50000">
                                          <p:stCondLst>
                                            <p:cond delay="1338"/>
                                          </p:stCondLst>
                                        </p:cTn>
                                        <p:tgtEl>
                                          <p:spTgt spid="15"/>
                                        </p:tgtEl>
                                      </p:cBhvr>
                                      <p:to x="100000" y="100000"/>
                                    </p:animScale>
                                    <p:animScale>
                                      <p:cBhvr>
                                        <p:cTn id="57" dur="26">
                                          <p:stCondLst>
                                            <p:cond delay="1642"/>
                                          </p:stCondLst>
                                        </p:cTn>
                                        <p:tgtEl>
                                          <p:spTgt spid="15"/>
                                        </p:tgtEl>
                                      </p:cBhvr>
                                      <p:to x="100000" y="90000"/>
                                    </p:animScale>
                                    <p:animScale>
                                      <p:cBhvr>
                                        <p:cTn id="58" dur="166" decel="50000">
                                          <p:stCondLst>
                                            <p:cond delay="1668"/>
                                          </p:stCondLst>
                                        </p:cTn>
                                        <p:tgtEl>
                                          <p:spTgt spid="15"/>
                                        </p:tgtEl>
                                      </p:cBhvr>
                                      <p:to x="100000" y="100000"/>
                                    </p:animScale>
                                    <p:animScale>
                                      <p:cBhvr>
                                        <p:cTn id="59" dur="26">
                                          <p:stCondLst>
                                            <p:cond delay="1808"/>
                                          </p:stCondLst>
                                        </p:cTn>
                                        <p:tgtEl>
                                          <p:spTgt spid="15"/>
                                        </p:tgtEl>
                                      </p:cBhvr>
                                      <p:to x="100000" y="95000"/>
                                    </p:animScale>
                                    <p:animScale>
                                      <p:cBhvr>
                                        <p:cTn id="60" dur="166" decel="50000">
                                          <p:stCondLst>
                                            <p:cond delay="1834"/>
                                          </p:stCondLst>
                                        </p:cTn>
                                        <p:tgtEl>
                                          <p:spTgt spid="15"/>
                                        </p:tgtEl>
                                      </p:cBhvr>
                                      <p:to x="100000" y="100000"/>
                                    </p:animScale>
                                  </p:childTnLst>
                                </p:cTn>
                              </p:par>
                            </p:childTnLst>
                          </p:cTn>
                        </p:par>
                        <p:par>
                          <p:cTn id="61" fill="hold">
                            <p:stCondLst>
                              <p:cond delay="7000"/>
                            </p:stCondLst>
                            <p:childTnLst>
                              <p:par>
                                <p:cTn id="62" presetID="26" presetClass="entr" presetSubtype="0"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down)">
                                      <p:cBhvr>
                                        <p:cTn id="64" dur="580">
                                          <p:stCondLst>
                                            <p:cond delay="0"/>
                                          </p:stCondLst>
                                        </p:cTn>
                                        <p:tgtEl>
                                          <p:spTgt spid="30"/>
                                        </p:tgtEl>
                                      </p:cBhvr>
                                    </p:animEffect>
                                    <p:anim calcmode="lin" valueType="num">
                                      <p:cBhvr>
                                        <p:cTn id="65"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70" dur="26">
                                          <p:stCondLst>
                                            <p:cond delay="650"/>
                                          </p:stCondLst>
                                        </p:cTn>
                                        <p:tgtEl>
                                          <p:spTgt spid="30"/>
                                        </p:tgtEl>
                                      </p:cBhvr>
                                      <p:to x="100000" y="60000"/>
                                    </p:animScale>
                                    <p:animScale>
                                      <p:cBhvr>
                                        <p:cTn id="71" dur="166" decel="50000">
                                          <p:stCondLst>
                                            <p:cond delay="676"/>
                                          </p:stCondLst>
                                        </p:cTn>
                                        <p:tgtEl>
                                          <p:spTgt spid="30"/>
                                        </p:tgtEl>
                                      </p:cBhvr>
                                      <p:to x="100000" y="100000"/>
                                    </p:animScale>
                                    <p:animScale>
                                      <p:cBhvr>
                                        <p:cTn id="72" dur="26">
                                          <p:stCondLst>
                                            <p:cond delay="1312"/>
                                          </p:stCondLst>
                                        </p:cTn>
                                        <p:tgtEl>
                                          <p:spTgt spid="30"/>
                                        </p:tgtEl>
                                      </p:cBhvr>
                                      <p:to x="100000" y="80000"/>
                                    </p:animScale>
                                    <p:animScale>
                                      <p:cBhvr>
                                        <p:cTn id="73" dur="166" decel="50000">
                                          <p:stCondLst>
                                            <p:cond delay="1338"/>
                                          </p:stCondLst>
                                        </p:cTn>
                                        <p:tgtEl>
                                          <p:spTgt spid="30"/>
                                        </p:tgtEl>
                                      </p:cBhvr>
                                      <p:to x="100000" y="100000"/>
                                    </p:animScale>
                                    <p:animScale>
                                      <p:cBhvr>
                                        <p:cTn id="74" dur="26">
                                          <p:stCondLst>
                                            <p:cond delay="1642"/>
                                          </p:stCondLst>
                                        </p:cTn>
                                        <p:tgtEl>
                                          <p:spTgt spid="30"/>
                                        </p:tgtEl>
                                      </p:cBhvr>
                                      <p:to x="100000" y="90000"/>
                                    </p:animScale>
                                    <p:animScale>
                                      <p:cBhvr>
                                        <p:cTn id="75" dur="166" decel="50000">
                                          <p:stCondLst>
                                            <p:cond delay="1668"/>
                                          </p:stCondLst>
                                        </p:cTn>
                                        <p:tgtEl>
                                          <p:spTgt spid="30"/>
                                        </p:tgtEl>
                                      </p:cBhvr>
                                      <p:to x="100000" y="100000"/>
                                    </p:animScale>
                                    <p:animScale>
                                      <p:cBhvr>
                                        <p:cTn id="76" dur="26">
                                          <p:stCondLst>
                                            <p:cond delay="1808"/>
                                          </p:stCondLst>
                                        </p:cTn>
                                        <p:tgtEl>
                                          <p:spTgt spid="30"/>
                                        </p:tgtEl>
                                      </p:cBhvr>
                                      <p:to x="100000" y="95000"/>
                                    </p:animScale>
                                    <p:animScale>
                                      <p:cBhvr>
                                        <p:cTn id="77" dur="166" decel="50000">
                                          <p:stCondLst>
                                            <p:cond delay="1834"/>
                                          </p:stCondLst>
                                        </p:cTn>
                                        <p:tgtEl>
                                          <p:spTgt spid="30"/>
                                        </p:tgtEl>
                                      </p:cBhvr>
                                      <p:to x="100000" y="100000"/>
                                    </p:animScale>
                                  </p:childTnLst>
                                </p:cTn>
                              </p:par>
                            </p:childTnLst>
                          </p:cTn>
                        </p:par>
                        <p:par>
                          <p:cTn id="78" fill="hold">
                            <p:stCondLst>
                              <p:cond delay="9000"/>
                            </p:stCondLst>
                            <p:childTnLst>
                              <p:par>
                                <p:cTn id="79" presetID="26" presetClass="entr" presetSubtype="0"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80">
                                          <p:stCondLst>
                                            <p:cond delay="0"/>
                                          </p:stCondLst>
                                        </p:cTn>
                                        <p:tgtEl>
                                          <p:spTgt spid="20"/>
                                        </p:tgtEl>
                                      </p:cBhvr>
                                    </p:animEffect>
                                    <p:anim calcmode="lin" valueType="num">
                                      <p:cBhvr>
                                        <p:cTn id="8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87" dur="26">
                                          <p:stCondLst>
                                            <p:cond delay="650"/>
                                          </p:stCondLst>
                                        </p:cTn>
                                        <p:tgtEl>
                                          <p:spTgt spid="20"/>
                                        </p:tgtEl>
                                      </p:cBhvr>
                                      <p:to x="100000" y="60000"/>
                                    </p:animScale>
                                    <p:animScale>
                                      <p:cBhvr>
                                        <p:cTn id="88" dur="166" decel="50000">
                                          <p:stCondLst>
                                            <p:cond delay="676"/>
                                          </p:stCondLst>
                                        </p:cTn>
                                        <p:tgtEl>
                                          <p:spTgt spid="20"/>
                                        </p:tgtEl>
                                      </p:cBhvr>
                                      <p:to x="100000" y="100000"/>
                                    </p:animScale>
                                    <p:animScale>
                                      <p:cBhvr>
                                        <p:cTn id="89" dur="26">
                                          <p:stCondLst>
                                            <p:cond delay="1312"/>
                                          </p:stCondLst>
                                        </p:cTn>
                                        <p:tgtEl>
                                          <p:spTgt spid="20"/>
                                        </p:tgtEl>
                                      </p:cBhvr>
                                      <p:to x="100000" y="80000"/>
                                    </p:animScale>
                                    <p:animScale>
                                      <p:cBhvr>
                                        <p:cTn id="90" dur="166" decel="50000">
                                          <p:stCondLst>
                                            <p:cond delay="1338"/>
                                          </p:stCondLst>
                                        </p:cTn>
                                        <p:tgtEl>
                                          <p:spTgt spid="20"/>
                                        </p:tgtEl>
                                      </p:cBhvr>
                                      <p:to x="100000" y="100000"/>
                                    </p:animScale>
                                    <p:animScale>
                                      <p:cBhvr>
                                        <p:cTn id="91" dur="26">
                                          <p:stCondLst>
                                            <p:cond delay="1642"/>
                                          </p:stCondLst>
                                        </p:cTn>
                                        <p:tgtEl>
                                          <p:spTgt spid="20"/>
                                        </p:tgtEl>
                                      </p:cBhvr>
                                      <p:to x="100000" y="90000"/>
                                    </p:animScale>
                                    <p:animScale>
                                      <p:cBhvr>
                                        <p:cTn id="92" dur="166" decel="50000">
                                          <p:stCondLst>
                                            <p:cond delay="1668"/>
                                          </p:stCondLst>
                                        </p:cTn>
                                        <p:tgtEl>
                                          <p:spTgt spid="20"/>
                                        </p:tgtEl>
                                      </p:cBhvr>
                                      <p:to x="100000" y="100000"/>
                                    </p:animScale>
                                    <p:animScale>
                                      <p:cBhvr>
                                        <p:cTn id="93" dur="26">
                                          <p:stCondLst>
                                            <p:cond delay="1808"/>
                                          </p:stCondLst>
                                        </p:cTn>
                                        <p:tgtEl>
                                          <p:spTgt spid="20"/>
                                        </p:tgtEl>
                                      </p:cBhvr>
                                      <p:to x="100000" y="95000"/>
                                    </p:animScale>
                                    <p:animScale>
                                      <p:cBhvr>
                                        <p:cTn id="94" dur="166" decel="50000">
                                          <p:stCondLst>
                                            <p:cond delay="1834"/>
                                          </p:stCondLst>
                                        </p:cTn>
                                        <p:tgtEl>
                                          <p:spTgt spid="20"/>
                                        </p:tgtEl>
                                      </p:cBhvr>
                                      <p:to x="100000" y="100000"/>
                                    </p:animScale>
                                  </p:childTnLst>
                                </p:cTn>
                              </p:par>
                            </p:childTnLst>
                          </p:cTn>
                        </p:par>
                        <p:par>
                          <p:cTn id="95" fill="hold">
                            <p:stCondLst>
                              <p:cond delay="11000"/>
                            </p:stCondLst>
                            <p:childTnLst>
                              <p:par>
                                <p:cTn id="96" presetID="26" presetClass="entr" presetSubtype="0" fill="hold"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down)">
                                      <p:cBhvr>
                                        <p:cTn id="98" dur="580">
                                          <p:stCondLst>
                                            <p:cond delay="0"/>
                                          </p:stCondLst>
                                        </p:cTn>
                                        <p:tgtEl>
                                          <p:spTgt spid="35"/>
                                        </p:tgtEl>
                                      </p:cBhvr>
                                    </p:animEffect>
                                    <p:anim calcmode="lin" valueType="num">
                                      <p:cBhvr>
                                        <p:cTn id="99"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04" dur="26">
                                          <p:stCondLst>
                                            <p:cond delay="650"/>
                                          </p:stCondLst>
                                        </p:cTn>
                                        <p:tgtEl>
                                          <p:spTgt spid="35"/>
                                        </p:tgtEl>
                                      </p:cBhvr>
                                      <p:to x="100000" y="60000"/>
                                    </p:animScale>
                                    <p:animScale>
                                      <p:cBhvr>
                                        <p:cTn id="105" dur="166" decel="50000">
                                          <p:stCondLst>
                                            <p:cond delay="676"/>
                                          </p:stCondLst>
                                        </p:cTn>
                                        <p:tgtEl>
                                          <p:spTgt spid="35"/>
                                        </p:tgtEl>
                                      </p:cBhvr>
                                      <p:to x="100000" y="100000"/>
                                    </p:animScale>
                                    <p:animScale>
                                      <p:cBhvr>
                                        <p:cTn id="106" dur="26">
                                          <p:stCondLst>
                                            <p:cond delay="1312"/>
                                          </p:stCondLst>
                                        </p:cTn>
                                        <p:tgtEl>
                                          <p:spTgt spid="35"/>
                                        </p:tgtEl>
                                      </p:cBhvr>
                                      <p:to x="100000" y="80000"/>
                                    </p:animScale>
                                    <p:animScale>
                                      <p:cBhvr>
                                        <p:cTn id="107" dur="166" decel="50000">
                                          <p:stCondLst>
                                            <p:cond delay="1338"/>
                                          </p:stCondLst>
                                        </p:cTn>
                                        <p:tgtEl>
                                          <p:spTgt spid="35"/>
                                        </p:tgtEl>
                                      </p:cBhvr>
                                      <p:to x="100000" y="100000"/>
                                    </p:animScale>
                                    <p:animScale>
                                      <p:cBhvr>
                                        <p:cTn id="108" dur="26">
                                          <p:stCondLst>
                                            <p:cond delay="1642"/>
                                          </p:stCondLst>
                                        </p:cTn>
                                        <p:tgtEl>
                                          <p:spTgt spid="35"/>
                                        </p:tgtEl>
                                      </p:cBhvr>
                                      <p:to x="100000" y="90000"/>
                                    </p:animScale>
                                    <p:animScale>
                                      <p:cBhvr>
                                        <p:cTn id="109" dur="166" decel="50000">
                                          <p:stCondLst>
                                            <p:cond delay="1668"/>
                                          </p:stCondLst>
                                        </p:cTn>
                                        <p:tgtEl>
                                          <p:spTgt spid="35"/>
                                        </p:tgtEl>
                                      </p:cBhvr>
                                      <p:to x="100000" y="100000"/>
                                    </p:animScale>
                                    <p:animScale>
                                      <p:cBhvr>
                                        <p:cTn id="110" dur="26">
                                          <p:stCondLst>
                                            <p:cond delay="1808"/>
                                          </p:stCondLst>
                                        </p:cTn>
                                        <p:tgtEl>
                                          <p:spTgt spid="35"/>
                                        </p:tgtEl>
                                      </p:cBhvr>
                                      <p:to x="100000" y="95000"/>
                                    </p:animScale>
                                    <p:animScale>
                                      <p:cBhvr>
                                        <p:cTn id="111" dur="166" decel="50000">
                                          <p:stCondLst>
                                            <p:cond delay="1834"/>
                                          </p:stCondLst>
                                        </p:cTn>
                                        <p:tgtEl>
                                          <p:spTgt spid="35"/>
                                        </p:tgtEl>
                                      </p:cBhvr>
                                      <p:to x="100000" y="100000"/>
                                    </p:animScale>
                                  </p:childTnLst>
                                </p:cTn>
                              </p:par>
                            </p:childTnLst>
                          </p:cTn>
                        </p:par>
                        <p:par>
                          <p:cTn id="112" fill="hold">
                            <p:stCondLst>
                              <p:cond delay="13000"/>
                            </p:stCondLst>
                            <p:childTnLst>
                              <p:par>
                                <p:cTn id="113" presetID="26" presetClass="entr" presetSubtype="0" fill="hold" nodeType="after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wipe(down)">
                                      <p:cBhvr>
                                        <p:cTn id="115" dur="580">
                                          <p:stCondLst>
                                            <p:cond delay="0"/>
                                          </p:stCondLst>
                                        </p:cTn>
                                        <p:tgtEl>
                                          <p:spTgt spid="25"/>
                                        </p:tgtEl>
                                      </p:cBhvr>
                                    </p:animEffect>
                                    <p:anim calcmode="lin" valueType="num">
                                      <p:cBhvr>
                                        <p:cTn id="116"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21" dur="26">
                                          <p:stCondLst>
                                            <p:cond delay="650"/>
                                          </p:stCondLst>
                                        </p:cTn>
                                        <p:tgtEl>
                                          <p:spTgt spid="25"/>
                                        </p:tgtEl>
                                      </p:cBhvr>
                                      <p:to x="100000" y="60000"/>
                                    </p:animScale>
                                    <p:animScale>
                                      <p:cBhvr>
                                        <p:cTn id="122" dur="166" decel="50000">
                                          <p:stCondLst>
                                            <p:cond delay="676"/>
                                          </p:stCondLst>
                                        </p:cTn>
                                        <p:tgtEl>
                                          <p:spTgt spid="25"/>
                                        </p:tgtEl>
                                      </p:cBhvr>
                                      <p:to x="100000" y="100000"/>
                                    </p:animScale>
                                    <p:animScale>
                                      <p:cBhvr>
                                        <p:cTn id="123" dur="26">
                                          <p:stCondLst>
                                            <p:cond delay="1312"/>
                                          </p:stCondLst>
                                        </p:cTn>
                                        <p:tgtEl>
                                          <p:spTgt spid="25"/>
                                        </p:tgtEl>
                                      </p:cBhvr>
                                      <p:to x="100000" y="80000"/>
                                    </p:animScale>
                                    <p:animScale>
                                      <p:cBhvr>
                                        <p:cTn id="124" dur="166" decel="50000">
                                          <p:stCondLst>
                                            <p:cond delay="1338"/>
                                          </p:stCondLst>
                                        </p:cTn>
                                        <p:tgtEl>
                                          <p:spTgt spid="25"/>
                                        </p:tgtEl>
                                      </p:cBhvr>
                                      <p:to x="100000" y="100000"/>
                                    </p:animScale>
                                    <p:animScale>
                                      <p:cBhvr>
                                        <p:cTn id="125" dur="26">
                                          <p:stCondLst>
                                            <p:cond delay="1642"/>
                                          </p:stCondLst>
                                        </p:cTn>
                                        <p:tgtEl>
                                          <p:spTgt spid="25"/>
                                        </p:tgtEl>
                                      </p:cBhvr>
                                      <p:to x="100000" y="90000"/>
                                    </p:animScale>
                                    <p:animScale>
                                      <p:cBhvr>
                                        <p:cTn id="126" dur="166" decel="50000">
                                          <p:stCondLst>
                                            <p:cond delay="1668"/>
                                          </p:stCondLst>
                                        </p:cTn>
                                        <p:tgtEl>
                                          <p:spTgt spid="25"/>
                                        </p:tgtEl>
                                      </p:cBhvr>
                                      <p:to x="100000" y="100000"/>
                                    </p:animScale>
                                    <p:animScale>
                                      <p:cBhvr>
                                        <p:cTn id="127" dur="26">
                                          <p:stCondLst>
                                            <p:cond delay="1808"/>
                                          </p:stCondLst>
                                        </p:cTn>
                                        <p:tgtEl>
                                          <p:spTgt spid="25"/>
                                        </p:tgtEl>
                                      </p:cBhvr>
                                      <p:to x="100000" y="95000"/>
                                    </p:animScale>
                                    <p:animScale>
                                      <p:cBhvr>
                                        <p:cTn id="128"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25921" r="28158"/>
          <a:stretch>
            <a:fillRect/>
          </a:stretch>
        </p:blipFill>
        <p:spPr>
          <a:xfrm>
            <a:off x="7463589" y="-6551"/>
            <a:ext cx="4728411" cy="6864551"/>
          </a:xfrm>
          <a:prstGeom prst="rect">
            <a:avLst/>
          </a:prstGeom>
        </p:spPr>
      </p:pic>
      <p:sp>
        <p:nvSpPr>
          <p:cNvPr id="7" name="矩形 6"/>
          <p:cNvSpPr/>
          <p:nvPr/>
        </p:nvSpPr>
        <p:spPr>
          <a:xfrm>
            <a:off x="161925" y="500380"/>
            <a:ext cx="6773545" cy="31908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8" name="矩形 7"/>
          <p:cNvSpPr/>
          <p:nvPr/>
        </p:nvSpPr>
        <p:spPr>
          <a:xfrm>
            <a:off x="162120" y="625265"/>
            <a:ext cx="1261110" cy="953135"/>
          </a:xfrm>
          <a:prstGeom prst="rect">
            <a:avLst/>
          </a:prstGeom>
        </p:spPr>
        <p:txBody>
          <a:bodyPr wrap="none">
            <a:spAutoFit/>
          </a:bodyPr>
          <a:lstStyle/>
          <a:p>
            <a:pPr algn="l"/>
            <a:r>
              <a:rPr lang="en-IN" sz="2800" b="1" dirty="0">
                <a:solidFill>
                  <a:schemeClr val="bg1"/>
                </a:solidFill>
                <a:sym typeface="+mn-ea"/>
              </a:rPr>
              <a:t>Result</a:t>
            </a:r>
            <a:r>
              <a:rPr lang="zh-CN" alt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zh-CN" alt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矩形 8"/>
          <p:cNvSpPr/>
          <p:nvPr/>
        </p:nvSpPr>
        <p:spPr>
          <a:xfrm>
            <a:off x="258445" y="1259840"/>
            <a:ext cx="6215380" cy="1814830"/>
          </a:xfrm>
          <a:prstGeom prst="rect">
            <a:avLst/>
          </a:prstGeom>
        </p:spPr>
        <p:txBody>
          <a:bodyPr wrap="square">
            <a:spAutoFit/>
          </a:bodyPr>
          <a:lstStyle/>
          <a:p>
            <a:pPr>
              <a:lnSpc>
                <a:spcPct val="100000"/>
              </a:lnSpc>
            </a:pPr>
            <a:r>
              <a:rPr lang="en-IN" sz="1600" dirty="0">
                <a:solidFill>
                  <a:schemeClr val="bg1"/>
                </a:solidFill>
                <a:latin typeface="Calibri" panose="020F0502020204030204" pitchFamily="34" charset="0"/>
                <a:ea typeface="Calibri" panose="020F0502020204030204" pitchFamily="34" charset="0"/>
                <a:cs typeface="Times New Roman" panose="02020603050405020304" charset="0"/>
                <a:sym typeface="+mn-ea"/>
              </a:rPr>
              <a:t>In all research papers, they choose particular machine learning algorithms as we seen in the above methodology and then reached to a final result. They have used a high-accuracy method to find which model has highest accuracy compare to other algorithms and also they find that which model is optimal and that model they developed as a result.</a:t>
            </a: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charset="0"/>
            </a:endParaRPr>
          </a:p>
          <a:p>
            <a:pPr>
              <a:lnSpc>
                <a:spcPct val="200000"/>
              </a:lnSpc>
            </a:pPr>
            <a:endParaRPr lang="en-IN" altLang="en-US" sz="1600" dirty="0">
              <a:solidFill>
                <a:schemeClr val="bg1"/>
              </a:solidFill>
              <a:effectLst/>
              <a:latin typeface="Calibri" panose="020F0502020204030204" pitchFamily="34" charset="0"/>
              <a:ea typeface="Calibri" panose="020F0502020204030204" pitchFamily="34" charset="0"/>
              <a:cs typeface="Times New Roman" panose="02020603050405020304" charset="0"/>
            </a:endParaRPr>
          </a:p>
        </p:txBody>
      </p:sp>
      <p:grpSp>
        <p:nvGrpSpPr>
          <p:cNvPr id="14" name="组合 13"/>
          <p:cNvGrpSpPr/>
          <p:nvPr/>
        </p:nvGrpSpPr>
        <p:grpSpPr>
          <a:xfrm>
            <a:off x="885761" y="4657060"/>
            <a:ext cx="4877077" cy="386578"/>
            <a:chOff x="885761" y="4657060"/>
            <a:chExt cx="4877077" cy="386578"/>
          </a:xfrm>
        </p:grpSpPr>
        <p:sp>
          <p:nvSpPr>
            <p:cNvPr id="10" name="KSO_Shape"/>
            <p:cNvSpPr/>
            <p:nvPr/>
          </p:nvSpPr>
          <p:spPr bwMode="auto">
            <a:xfrm>
              <a:off x="2382832" y="4657060"/>
              <a:ext cx="387223" cy="386578"/>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1" name="KSO_Shape"/>
            <p:cNvSpPr/>
            <p:nvPr/>
          </p:nvSpPr>
          <p:spPr bwMode="auto">
            <a:xfrm>
              <a:off x="885761" y="4674370"/>
              <a:ext cx="350437" cy="365926"/>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2" name="KSO_Shape"/>
            <p:cNvSpPr/>
            <p:nvPr/>
          </p:nvSpPr>
          <p:spPr bwMode="auto">
            <a:xfrm>
              <a:off x="3941569" y="4674370"/>
              <a:ext cx="360763" cy="365926"/>
            </a:xfrm>
            <a:custGeom>
              <a:avLst/>
              <a:gdLst>
                <a:gd name="T0" fmla="*/ 1628324 w 3235"/>
                <a:gd name="T1" fmla="*/ 943562 h 3280"/>
                <a:gd name="T2" fmla="*/ 889923 w 3235"/>
                <a:gd name="T3" fmla="*/ 1681834 h 3280"/>
                <a:gd name="T4" fmla="*/ 715343 w 3235"/>
                <a:gd name="T5" fmla="*/ 1780637 h 3280"/>
                <a:gd name="T6" fmla="*/ 789457 w 3235"/>
                <a:gd name="T7" fmla="*/ 1662623 h 3280"/>
                <a:gd name="T8" fmla="*/ 847651 w 3235"/>
                <a:gd name="T9" fmla="*/ 1618711 h 3280"/>
                <a:gd name="T10" fmla="*/ 1231948 w 3235"/>
                <a:gd name="T11" fmla="*/ 1234480 h 3280"/>
                <a:gd name="T12" fmla="*/ 978861 w 3235"/>
                <a:gd name="T13" fmla="*/ 981436 h 3280"/>
                <a:gd name="T14" fmla="*/ 1348336 w 3235"/>
                <a:gd name="T15" fmla="*/ 612574 h 3280"/>
                <a:gd name="T16" fmla="*/ 1348336 w 3235"/>
                <a:gd name="T17" fmla="*/ 536277 h 3280"/>
                <a:gd name="T18" fmla="*/ 1271476 w 3235"/>
                <a:gd name="T19" fmla="*/ 536277 h 3280"/>
                <a:gd name="T20" fmla="*/ 902550 w 3235"/>
                <a:gd name="T21" fmla="*/ 905139 h 3280"/>
                <a:gd name="T22" fmla="*/ 828436 w 3235"/>
                <a:gd name="T23" fmla="*/ 831037 h 3280"/>
                <a:gd name="T24" fmla="*/ 828436 w 3235"/>
                <a:gd name="T25" fmla="*/ 674051 h 3280"/>
                <a:gd name="T26" fmla="*/ 1093601 w 3235"/>
                <a:gd name="T27" fmla="*/ 408932 h 3280"/>
                <a:gd name="T28" fmla="*/ 1628324 w 3235"/>
                <a:gd name="T29" fmla="*/ 408932 h 3280"/>
                <a:gd name="T30" fmla="*/ 1628324 w 3235"/>
                <a:gd name="T31" fmla="*/ 943562 h 3280"/>
                <a:gd name="T32" fmla="*/ 828436 w 3235"/>
                <a:gd name="T33" fmla="*/ 1132384 h 3280"/>
                <a:gd name="T34" fmla="*/ 828436 w 3235"/>
                <a:gd name="T35" fmla="*/ 979240 h 3280"/>
                <a:gd name="T36" fmla="*/ 902550 w 3235"/>
                <a:gd name="T37" fmla="*/ 905139 h 3280"/>
                <a:gd name="T38" fmla="*/ 978861 w 3235"/>
                <a:gd name="T39" fmla="*/ 981436 h 3280"/>
                <a:gd name="T40" fmla="*/ 828436 w 3235"/>
                <a:gd name="T41" fmla="*/ 1132384 h 3280"/>
                <a:gd name="T42" fmla="*/ 378259 w 3235"/>
                <a:gd name="T43" fmla="*/ 1800397 h 3280"/>
                <a:gd name="T44" fmla="*/ 0 w 3235"/>
                <a:gd name="T45" fmla="*/ 1422204 h 3280"/>
                <a:gd name="T46" fmla="*/ 0 w 3235"/>
                <a:gd name="T47" fmla="*/ 378193 h 3280"/>
                <a:gd name="T48" fmla="*/ 378259 w 3235"/>
                <a:gd name="T49" fmla="*/ 0 h 3280"/>
                <a:gd name="T50" fmla="*/ 756517 w 3235"/>
                <a:gd name="T51" fmla="*/ 378193 h 3280"/>
                <a:gd name="T52" fmla="*/ 756517 w 3235"/>
                <a:gd name="T53" fmla="*/ 1422204 h 3280"/>
                <a:gd name="T54" fmla="*/ 378259 w 3235"/>
                <a:gd name="T55" fmla="*/ 1800397 h 3280"/>
                <a:gd name="T56" fmla="*/ 682403 w 3235"/>
                <a:gd name="T57" fmla="*/ 393013 h 3280"/>
                <a:gd name="T58" fmla="*/ 378259 w 3235"/>
                <a:gd name="T59" fmla="*/ 94960 h 3280"/>
                <a:gd name="T60" fmla="*/ 71370 w 3235"/>
                <a:gd name="T61" fmla="*/ 393013 h 3280"/>
                <a:gd name="T62" fmla="*/ 71370 w 3235"/>
                <a:gd name="T63" fmla="*/ 936426 h 3280"/>
                <a:gd name="T64" fmla="*/ 216305 w 3235"/>
                <a:gd name="T65" fmla="*/ 936426 h 3280"/>
                <a:gd name="T66" fmla="*/ 216305 w 3235"/>
                <a:gd name="T67" fmla="*/ 1458431 h 3280"/>
                <a:gd name="T68" fmla="*/ 270106 w 3235"/>
                <a:gd name="T69" fmla="*/ 1512224 h 3280"/>
                <a:gd name="T70" fmla="*/ 324457 w 3235"/>
                <a:gd name="T71" fmla="*/ 1458431 h 3280"/>
                <a:gd name="T72" fmla="*/ 324457 w 3235"/>
                <a:gd name="T73" fmla="*/ 936426 h 3280"/>
                <a:gd name="T74" fmla="*/ 682403 w 3235"/>
                <a:gd name="T75" fmla="*/ 936426 h 3280"/>
                <a:gd name="T76" fmla="*/ 682403 w 3235"/>
                <a:gd name="T77" fmla="*/ 393013 h 3280"/>
                <a:gd name="T78" fmla="*/ 270106 w 3235"/>
                <a:gd name="T79" fmla="*/ 360079 h 3280"/>
                <a:gd name="T80" fmla="*/ 324457 w 3235"/>
                <a:gd name="T81" fmla="*/ 413872 h 3280"/>
                <a:gd name="T82" fmla="*/ 324457 w 3235"/>
                <a:gd name="T83" fmla="*/ 936426 h 3280"/>
                <a:gd name="T84" fmla="*/ 216305 w 3235"/>
                <a:gd name="T85" fmla="*/ 936426 h 3280"/>
                <a:gd name="T86" fmla="*/ 216305 w 3235"/>
                <a:gd name="T87" fmla="*/ 413872 h 3280"/>
                <a:gd name="T88" fmla="*/ 270106 w 3235"/>
                <a:gd name="T89" fmla="*/ 360079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35" h="3280">
                  <a:moveTo>
                    <a:pt x="2966" y="1719"/>
                  </a:moveTo>
                  <a:cubicBezTo>
                    <a:pt x="1621" y="3064"/>
                    <a:pt x="1621" y="3064"/>
                    <a:pt x="1621" y="3064"/>
                  </a:cubicBezTo>
                  <a:cubicBezTo>
                    <a:pt x="1530" y="3155"/>
                    <a:pt x="1420" y="3214"/>
                    <a:pt x="1303" y="3244"/>
                  </a:cubicBezTo>
                  <a:cubicBezTo>
                    <a:pt x="1359" y="3180"/>
                    <a:pt x="1404" y="3107"/>
                    <a:pt x="1438" y="3029"/>
                  </a:cubicBezTo>
                  <a:cubicBezTo>
                    <a:pt x="1476" y="3007"/>
                    <a:pt x="1512" y="2981"/>
                    <a:pt x="1544" y="2949"/>
                  </a:cubicBezTo>
                  <a:cubicBezTo>
                    <a:pt x="2244" y="2249"/>
                    <a:pt x="2244" y="2249"/>
                    <a:pt x="2244" y="2249"/>
                  </a:cubicBezTo>
                  <a:cubicBezTo>
                    <a:pt x="1783" y="1788"/>
                    <a:pt x="1783" y="1788"/>
                    <a:pt x="1783" y="1788"/>
                  </a:cubicBezTo>
                  <a:cubicBezTo>
                    <a:pt x="2456" y="1116"/>
                    <a:pt x="2456" y="1116"/>
                    <a:pt x="2456" y="1116"/>
                  </a:cubicBezTo>
                  <a:cubicBezTo>
                    <a:pt x="2494" y="1078"/>
                    <a:pt x="2494" y="1015"/>
                    <a:pt x="2456" y="977"/>
                  </a:cubicBezTo>
                  <a:cubicBezTo>
                    <a:pt x="2417" y="938"/>
                    <a:pt x="2355" y="938"/>
                    <a:pt x="2316" y="977"/>
                  </a:cubicBezTo>
                  <a:cubicBezTo>
                    <a:pt x="1644" y="1649"/>
                    <a:pt x="1644" y="1649"/>
                    <a:pt x="1644" y="1649"/>
                  </a:cubicBezTo>
                  <a:cubicBezTo>
                    <a:pt x="1509" y="1514"/>
                    <a:pt x="1509" y="1514"/>
                    <a:pt x="1509" y="1514"/>
                  </a:cubicBezTo>
                  <a:cubicBezTo>
                    <a:pt x="1509" y="1228"/>
                    <a:pt x="1509" y="1228"/>
                    <a:pt x="1509" y="1228"/>
                  </a:cubicBezTo>
                  <a:cubicBezTo>
                    <a:pt x="1992" y="745"/>
                    <a:pt x="1992" y="745"/>
                    <a:pt x="1992" y="745"/>
                  </a:cubicBezTo>
                  <a:cubicBezTo>
                    <a:pt x="2261" y="476"/>
                    <a:pt x="2697" y="476"/>
                    <a:pt x="2966" y="745"/>
                  </a:cubicBezTo>
                  <a:cubicBezTo>
                    <a:pt x="3235" y="1014"/>
                    <a:pt x="3235" y="1450"/>
                    <a:pt x="2966" y="1719"/>
                  </a:cubicBezTo>
                  <a:close/>
                  <a:moveTo>
                    <a:pt x="1509" y="2063"/>
                  </a:moveTo>
                  <a:cubicBezTo>
                    <a:pt x="1509" y="1784"/>
                    <a:pt x="1509" y="1784"/>
                    <a:pt x="1509" y="1784"/>
                  </a:cubicBezTo>
                  <a:cubicBezTo>
                    <a:pt x="1644" y="1649"/>
                    <a:pt x="1644" y="1649"/>
                    <a:pt x="1644" y="1649"/>
                  </a:cubicBezTo>
                  <a:cubicBezTo>
                    <a:pt x="1783" y="1788"/>
                    <a:pt x="1783" y="1788"/>
                    <a:pt x="1783" y="1788"/>
                  </a:cubicBezTo>
                  <a:lnTo>
                    <a:pt x="1509" y="2063"/>
                  </a:lnTo>
                  <a:close/>
                  <a:moveTo>
                    <a:pt x="689" y="3280"/>
                  </a:moveTo>
                  <a:cubicBezTo>
                    <a:pt x="309" y="3280"/>
                    <a:pt x="0" y="2971"/>
                    <a:pt x="0" y="2591"/>
                  </a:cubicBezTo>
                  <a:cubicBezTo>
                    <a:pt x="0" y="689"/>
                    <a:pt x="0" y="689"/>
                    <a:pt x="0" y="689"/>
                  </a:cubicBezTo>
                  <a:cubicBezTo>
                    <a:pt x="0" y="308"/>
                    <a:pt x="309" y="0"/>
                    <a:pt x="689" y="0"/>
                  </a:cubicBezTo>
                  <a:cubicBezTo>
                    <a:pt x="1069" y="0"/>
                    <a:pt x="1378" y="308"/>
                    <a:pt x="1378" y="689"/>
                  </a:cubicBezTo>
                  <a:cubicBezTo>
                    <a:pt x="1378" y="2591"/>
                    <a:pt x="1378" y="2591"/>
                    <a:pt x="1378" y="2591"/>
                  </a:cubicBezTo>
                  <a:cubicBezTo>
                    <a:pt x="1378" y="2971"/>
                    <a:pt x="1069" y="3280"/>
                    <a:pt x="689" y="3280"/>
                  </a:cubicBezTo>
                  <a:close/>
                  <a:moveTo>
                    <a:pt x="1243" y="716"/>
                  </a:moveTo>
                  <a:cubicBezTo>
                    <a:pt x="1243" y="416"/>
                    <a:pt x="989" y="173"/>
                    <a:pt x="689" y="173"/>
                  </a:cubicBezTo>
                  <a:cubicBezTo>
                    <a:pt x="389" y="173"/>
                    <a:pt x="130" y="416"/>
                    <a:pt x="130" y="716"/>
                  </a:cubicBezTo>
                  <a:cubicBezTo>
                    <a:pt x="130" y="1706"/>
                    <a:pt x="130" y="1706"/>
                    <a:pt x="130" y="1706"/>
                  </a:cubicBezTo>
                  <a:cubicBezTo>
                    <a:pt x="394" y="1706"/>
                    <a:pt x="394" y="1706"/>
                    <a:pt x="394" y="1706"/>
                  </a:cubicBezTo>
                  <a:cubicBezTo>
                    <a:pt x="394" y="2657"/>
                    <a:pt x="394" y="2657"/>
                    <a:pt x="394" y="2657"/>
                  </a:cubicBezTo>
                  <a:cubicBezTo>
                    <a:pt x="394" y="2711"/>
                    <a:pt x="438" y="2755"/>
                    <a:pt x="492" y="2755"/>
                  </a:cubicBezTo>
                  <a:cubicBezTo>
                    <a:pt x="547" y="2755"/>
                    <a:pt x="591" y="2711"/>
                    <a:pt x="591" y="2657"/>
                  </a:cubicBezTo>
                  <a:cubicBezTo>
                    <a:pt x="591" y="1706"/>
                    <a:pt x="591" y="1706"/>
                    <a:pt x="591" y="1706"/>
                  </a:cubicBezTo>
                  <a:cubicBezTo>
                    <a:pt x="1243" y="1706"/>
                    <a:pt x="1243" y="1706"/>
                    <a:pt x="1243" y="1706"/>
                  </a:cubicBezTo>
                  <a:lnTo>
                    <a:pt x="1243" y="716"/>
                  </a:lnTo>
                  <a:close/>
                  <a:moveTo>
                    <a:pt x="492" y="656"/>
                  </a:moveTo>
                  <a:cubicBezTo>
                    <a:pt x="547" y="656"/>
                    <a:pt x="591" y="700"/>
                    <a:pt x="591" y="754"/>
                  </a:cubicBezTo>
                  <a:cubicBezTo>
                    <a:pt x="591" y="1706"/>
                    <a:pt x="591" y="1706"/>
                    <a:pt x="591" y="1706"/>
                  </a:cubicBezTo>
                  <a:cubicBezTo>
                    <a:pt x="394" y="1706"/>
                    <a:pt x="394" y="1706"/>
                    <a:pt x="394" y="1706"/>
                  </a:cubicBezTo>
                  <a:cubicBezTo>
                    <a:pt x="394" y="754"/>
                    <a:pt x="394" y="754"/>
                    <a:pt x="394" y="754"/>
                  </a:cubicBezTo>
                  <a:cubicBezTo>
                    <a:pt x="394" y="700"/>
                    <a:pt x="438" y="656"/>
                    <a:pt x="492" y="65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3" name="KSO_Shape"/>
            <p:cNvSpPr>
              <a:spLocks noChangeArrowheads="1"/>
            </p:cNvSpPr>
            <p:nvPr/>
          </p:nvSpPr>
          <p:spPr bwMode="auto">
            <a:xfrm>
              <a:off x="5455950" y="4689330"/>
              <a:ext cx="306888" cy="348077"/>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pic>
        <p:nvPicPr>
          <p:cNvPr id="3" name="Content Placeholder 3"/>
          <p:cNvPicPr>
            <a:picLocks noGrp="1" noChangeAspect="1"/>
          </p:cNvPicPr>
          <p:nvPr>
            <p:ph idx="1"/>
          </p:nvPr>
        </p:nvPicPr>
        <p:blipFill>
          <a:blip r:embed="rId2"/>
          <a:stretch>
            <a:fillRect/>
          </a:stretch>
        </p:blipFill>
        <p:spPr>
          <a:xfrm>
            <a:off x="0" y="4129405"/>
            <a:ext cx="3082925" cy="2551430"/>
          </a:xfrm>
          <a:prstGeom prst="rect">
            <a:avLst/>
          </a:prstGeom>
        </p:spPr>
      </p:pic>
      <p:pic>
        <p:nvPicPr>
          <p:cNvPr id="15" name="Picture 14"/>
          <p:cNvPicPr/>
          <p:nvPr/>
        </p:nvPicPr>
        <p:blipFill>
          <a:blip r:embed="rId3"/>
          <a:stretch>
            <a:fillRect/>
          </a:stretch>
        </p:blipFill>
        <p:spPr>
          <a:xfrm>
            <a:off x="3639820" y="4067175"/>
            <a:ext cx="3742690" cy="2707005"/>
          </a:xfrm>
          <a:prstGeom prst="rect">
            <a:avLst/>
          </a:prstGeom>
        </p:spPr>
      </p:pic>
      <p:grpSp>
        <p:nvGrpSpPr>
          <p:cNvPr id="16" name="组合 13"/>
          <p:cNvGrpSpPr/>
          <p:nvPr/>
        </p:nvGrpSpPr>
        <p:grpSpPr>
          <a:xfrm>
            <a:off x="1116965" y="2877185"/>
            <a:ext cx="4338955" cy="396875"/>
            <a:chOff x="885761" y="4657060"/>
            <a:chExt cx="4877077" cy="386578"/>
          </a:xfrm>
        </p:grpSpPr>
        <p:sp>
          <p:nvSpPr>
            <p:cNvPr id="17" name="KSO_Shape"/>
            <p:cNvSpPr/>
            <p:nvPr/>
          </p:nvSpPr>
          <p:spPr bwMode="auto">
            <a:xfrm>
              <a:off x="2382832" y="4657060"/>
              <a:ext cx="387223" cy="386578"/>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8" name="KSO_Shape"/>
            <p:cNvSpPr/>
            <p:nvPr/>
          </p:nvSpPr>
          <p:spPr bwMode="auto">
            <a:xfrm>
              <a:off x="885761" y="4674370"/>
              <a:ext cx="350437" cy="365926"/>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9" name="KSO_Shape"/>
            <p:cNvSpPr/>
            <p:nvPr/>
          </p:nvSpPr>
          <p:spPr bwMode="auto">
            <a:xfrm>
              <a:off x="3941569" y="4674370"/>
              <a:ext cx="360763" cy="365926"/>
            </a:xfrm>
            <a:custGeom>
              <a:avLst/>
              <a:gdLst>
                <a:gd name="T0" fmla="*/ 1628324 w 3235"/>
                <a:gd name="T1" fmla="*/ 943562 h 3280"/>
                <a:gd name="T2" fmla="*/ 889923 w 3235"/>
                <a:gd name="T3" fmla="*/ 1681834 h 3280"/>
                <a:gd name="T4" fmla="*/ 715343 w 3235"/>
                <a:gd name="T5" fmla="*/ 1780637 h 3280"/>
                <a:gd name="T6" fmla="*/ 789457 w 3235"/>
                <a:gd name="T7" fmla="*/ 1662623 h 3280"/>
                <a:gd name="T8" fmla="*/ 847651 w 3235"/>
                <a:gd name="T9" fmla="*/ 1618711 h 3280"/>
                <a:gd name="T10" fmla="*/ 1231948 w 3235"/>
                <a:gd name="T11" fmla="*/ 1234480 h 3280"/>
                <a:gd name="T12" fmla="*/ 978861 w 3235"/>
                <a:gd name="T13" fmla="*/ 981436 h 3280"/>
                <a:gd name="T14" fmla="*/ 1348336 w 3235"/>
                <a:gd name="T15" fmla="*/ 612574 h 3280"/>
                <a:gd name="T16" fmla="*/ 1348336 w 3235"/>
                <a:gd name="T17" fmla="*/ 536277 h 3280"/>
                <a:gd name="T18" fmla="*/ 1271476 w 3235"/>
                <a:gd name="T19" fmla="*/ 536277 h 3280"/>
                <a:gd name="T20" fmla="*/ 902550 w 3235"/>
                <a:gd name="T21" fmla="*/ 905139 h 3280"/>
                <a:gd name="T22" fmla="*/ 828436 w 3235"/>
                <a:gd name="T23" fmla="*/ 831037 h 3280"/>
                <a:gd name="T24" fmla="*/ 828436 w 3235"/>
                <a:gd name="T25" fmla="*/ 674051 h 3280"/>
                <a:gd name="T26" fmla="*/ 1093601 w 3235"/>
                <a:gd name="T27" fmla="*/ 408932 h 3280"/>
                <a:gd name="T28" fmla="*/ 1628324 w 3235"/>
                <a:gd name="T29" fmla="*/ 408932 h 3280"/>
                <a:gd name="T30" fmla="*/ 1628324 w 3235"/>
                <a:gd name="T31" fmla="*/ 943562 h 3280"/>
                <a:gd name="T32" fmla="*/ 828436 w 3235"/>
                <a:gd name="T33" fmla="*/ 1132384 h 3280"/>
                <a:gd name="T34" fmla="*/ 828436 w 3235"/>
                <a:gd name="T35" fmla="*/ 979240 h 3280"/>
                <a:gd name="T36" fmla="*/ 902550 w 3235"/>
                <a:gd name="T37" fmla="*/ 905139 h 3280"/>
                <a:gd name="T38" fmla="*/ 978861 w 3235"/>
                <a:gd name="T39" fmla="*/ 981436 h 3280"/>
                <a:gd name="T40" fmla="*/ 828436 w 3235"/>
                <a:gd name="T41" fmla="*/ 1132384 h 3280"/>
                <a:gd name="T42" fmla="*/ 378259 w 3235"/>
                <a:gd name="T43" fmla="*/ 1800397 h 3280"/>
                <a:gd name="T44" fmla="*/ 0 w 3235"/>
                <a:gd name="T45" fmla="*/ 1422204 h 3280"/>
                <a:gd name="T46" fmla="*/ 0 w 3235"/>
                <a:gd name="T47" fmla="*/ 378193 h 3280"/>
                <a:gd name="T48" fmla="*/ 378259 w 3235"/>
                <a:gd name="T49" fmla="*/ 0 h 3280"/>
                <a:gd name="T50" fmla="*/ 756517 w 3235"/>
                <a:gd name="T51" fmla="*/ 378193 h 3280"/>
                <a:gd name="T52" fmla="*/ 756517 w 3235"/>
                <a:gd name="T53" fmla="*/ 1422204 h 3280"/>
                <a:gd name="T54" fmla="*/ 378259 w 3235"/>
                <a:gd name="T55" fmla="*/ 1800397 h 3280"/>
                <a:gd name="T56" fmla="*/ 682403 w 3235"/>
                <a:gd name="T57" fmla="*/ 393013 h 3280"/>
                <a:gd name="T58" fmla="*/ 378259 w 3235"/>
                <a:gd name="T59" fmla="*/ 94960 h 3280"/>
                <a:gd name="T60" fmla="*/ 71370 w 3235"/>
                <a:gd name="T61" fmla="*/ 393013 h 3280"/>
                <a:gd name="T62" fmla="*/ 71370 w 3235"/>
                <a:gd name="T63" fmla="*/ 936426 h 3280"/>
                <a:gd name="T64" fmla="*/ 216305 w 3235"/>
                <a:gd name="T65" fmla="*/ 936426 h 3280"/>
                <a:gd name="T66" fmla="*/ 216305 w 3235"/>
                <a:gd name="T67" fmla="*/ 1458431 h 3280"/>
                <a:gd name="T68" fmla="*/ 270106 w 3235"/>
                <a:gd name="T69" fmla="*/ 1512224 h 3280"/>
                <a:gd name="T70" fmla="*/ 324457 w 3235"/>
                <a:gd name="T71" fmla="*/ 1458431 h 3280"/>
                <a:gd name="T72" fmla="*/ 324457 w 3235"/>
                <a:gd name="T73" fmla="*/ 936426 h 3280"/>
                <a:gd name="T74" fmla="*/ 682403 w 3235"/>
                <a:gd name="T75" fmla="*/ 936426 h 3280"/>
                <a:gd name="T76" fmla="*/ 682403 w 3235"/>
                <a:gd name="T77" fmla="*/ 393013 h 3280"/>
                <a:gd name="T78" fmla="*/ 270106 w 3235"/>
                <a:gd name="T79" fmla="*/ 360079 h 3280"/>
                <a:gd name="T80" fmla="*/ 324457 w 3235"/>
                <a:gd name="T81" fmla="*/ 413872 h 3280"/>
                <a:gd name="T82" fmla="*/ 324457 w 3235"/>
                <a:gd name="T83" fmla="*/ 936426 h 3280"/>
                <a:gd name="T84" fmla="*/ 216305 w 3235"/>
                <a:gd name="T85" fmla="*/ 936426 h 3280"/>
                <a:gd name="T86" fmla="*/ 216305 w 3235"/>
                <a:gd name="T87" fmla="*/ 413872 h 3280"/>
                <a:gd name="T88" fmla="*/ 270106 w 3235"/>
                <a:gd name="T89" fmla="*/ 360079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35" h="3280">
                  <a:moveTo>
                    <a:pt x="2966" y="1719"/>
                  </a:moveTo>
                  <a:cubicBezTo>
                    <a:pt x="1621" y="3064"/>
                    <a:pt x="1621" y="3064"/>
                    <a:pt x="1621" y="3064"/>
                  </a:cubicBezTo>
                  <a:cubicBezTo>
                    <a:pt x="1530" y="3155"/>
                    <a:pt x="1420" y="3214"/>
                    <a:pt x="1303" y="3244"/>
                  </a:cubicBezTo>
                  <a:cubicBezTo>
                    <a:pt x="1359" y="3180"/>
                    <a:pt x="1404" y="3107"/>
                    <a:pt x="1438" y="3029"/>
                  </a:cubicBezTo>
                  <a:cubicBezTo>
                    <a:pt x="1476" y="3007"/>
                    <a:pt x="1512" y="2981"/>
                    <a:pt x="1544" y="2949"/>
                  </a:cubicBezTo>
                  <a:cubicBezTo>
                    <a:pt x="2244" y="2249"/>
                    <a:pt x="2244" y="2249"/>
                    <a:pt x="2244" y="2249"/>
                  </a:cubicBezTo>
                  <a:cubicBezTo>
                    <a:pt x="1783" y="1788"/>
                    <a:pt x="1783" y="1788"/>
                    <a:pt x="1783" y="1788"/>
                  </a:cubicBezTo>
                  <a:cubicBezTo>
                    <a:pt x="2456" y="1116"/>
                    <a:pt x="2456" y="1116"/>
                    <a:pt x="2456" y="1116"/>
                  </a:cubicBezTo>
                  <a:cubicBezTo>
                    <a:pt x="2494" y="1078"/>
                    <a:pt x="2494" y="1015"/>
                    <a:pt x="2456" y="977"/>
                  </a:cubicBezTo>
                  <a:cubicBezTo>
                    <a:pt x="2417" y="938"/>
                    <a:pt x="2355" y="938"/>
                    <a:pt x="2316" y="977"/>
                  </a:cubicBezTo>
                  <a:cubicBezTo>
                    <a:pt x="1644" y="1649"/>
                    <a:pt x="1644" y="1649"/>
                    <a:pt x="1644" y="1649"/>
                  </a:cubicBezTo>
                  <a:cubicBezTo>
                    <a:pt x="1509" y="1514"/>
                    <a:pt x="1509" y="1514"/>
                    <a:pt x="1509" y="1514"/>
                  </a:cubicBezTo>
                  <a:cubicBezTo>
                    <a:pt x="1509" y="1228"/>
                    <a:pt x="1509" y="1228"/>
                    <a:pt x="1509" y="1228"/>
                  </a:cubicBezTo>
                  <a:cubicBezTo>
                    <a:pt x="1992" y="745"/>
                    <a:pt x="1992" y="745"/>
                    <a:pt x="1992" y="745"/>
                  </a:cubicBezTo>
                  <a:cubicBezTo>
                    <a:pt x="2261" y="476"/>
                    <a:pt x="2697" y="476"/>
                    <a:pt x="2966" y="745"/>
                  </a:cubicBezTo>
                  <a:cubicBezTo>
                    <a:pt x="3235" y="1014"/>
                    <a:pt x="3235" y="1450"/>
                    <a:pt x="2966" y="1719"/>
                  </a:cubicBezTo>
                  <a:close/>
                  <a:moveTo>
                    <a:pt x="1509" y="2063"/>
                  </a:moveTo>
                  <a:cubicBezTo>
                    <a:pt x="1509" y="1784"/>
                    <a:pt x="1509" y="1784"/>
                    <a:pt x="1509" y="1784"/>
                  </a:cubicBezTo>
                  <a:cubicBezTo>
                    <a:pt x="1644" y="1649"/>
                    <a:pt x="1644" y="1649"/>
                    <a:pt x="1644" y="1649"/>
                  </a:cubicBezTo>
                  <a:cubicBezTo>
                    <a:pt x="1783" y="1788"/>
                    <a:pt x="1783" y="1788"/>
                    <a:pt x="1783" y="1788"/>
                  </a:cubicBezTo>
                  <a:lnTo>
                    <a:pt x="1509" y="2063"/>
                  </a:lnTo>
                  <a:close/>
                  <a:moveTo>
                    <a:pt x="689" y="3280"/>
                  </a:moveTo>
                  <a:cubicBezTo>
                    <a:pt x="309" y="3280"/>
                    <a:pt x="0" y="2971"/>
                    <a:pt x="0" y="2591"/>
                  </a:cubicBezTo>
                  <a:cubicBezTo>
                    <a:pt x="0" y="689"/>
                    <a:pt x="0" y="689"/>
                    <a:pt x="0" y="689"/>
                  </a:cubicBezTo>
                  <a:cubicBezTo>
                    <a:pt x="0" y="308"/>
                    <a:pt x="309" y="0"/>
                    <a:pt x="689" y="0"/>
                  </a:cubicBezTo>
                  <a:cubicBezTo>
                    <a:pt x="1069" y="0"/>
                    <a:pt x="1378" y="308"/>
                    <a:pt x="1378" y="689"/>
                  </a:cubicBezTo>
                  <a:cubicBezTo>
                    <a:pt x="1378" y="2591"/>
                    <a:pt x="1378" y="2591"/>
                    <a:pt x="1378" y="2591"/>
                  </a:cubicBezTo>
                  <a:cubicBezTo>
                    <a:pt x="1378" y="2971"/>
                    <a:pt x="1069" y="3280"/>
                    <a:pt x="689" y="3280"/>
                  </a:cubicBezTo>
                  <a:close/>
                  <a:moveTo>
                    <a:pt x="1243" y="716"/>
                  </a:moveTo>
                  <a:cubicBezTo>
                    <a:pt x="1243" y="416"/>
                    <a:pt x="989" y="173"/>
                    <a:pt x="689" y="173"/>
                  </a:cubicBezTo>
                  <a:cubicBezTo>
                    <a:pt x="389" y="173"/>
                    <a:pt x="130" y="416"/>
                    <a:pt x="130" y="716"/>
                  </a:cubicBezTo>
                  <a:cubicBezTo>
                    <a:pt x="130" y="1706"/>
                    <a:pt x="130" y="1706"/>
                    <a:pt x="130" y="1706"/>
                  </a:cubicBezTo>
                  <a:cubicBezTo>
                    <a:pt x="394" y="1706"/>
                    <a:pt x="394" y="1706"/>
                    <a:pt x="394" y="1706"/>
                  </a:cubicBezTo>
                  <a:cubicBezTo>
                    <a:pt x="394" y="2657"/>
                    <a:pt x="394" y="2657"/>
                    <a:pt x="394" y="2657"/>
                  </a:cubicBezTo>
                  <a:cubicBezTo>
                    <a:pt x="394" y="2711"/>
                    <a:pt x="438" y="2755"/>
                    <a:pt x="492" y="2755"/>
                  </a:cubicBezTo>
                  <a:cubicBezTo>
                    <a:pt x="547" y="2755"/>
                    <a:pt x="591" y="2711"/>
                    <a:pt x="591" y="2657"/>
                  </a:cubicBezTo>
                  <a:cubicBezTo>
                    <a:pt x="591" y="1706"/>
                    <a:pt x="591" y="1706"/>
                    <a:pt x="591" y="1706"/>
                  </a:cubicBezTo>
                  <a:cubicBezTo>
                    <a:pt x="1243" y="1706"/>
                    <a:pt x="1243" y="1706"/>
                    <a:pt x="1243" y="1706"/>
                  </a:cubicBezTo>
                  <a:lnTo>
                    <a:pt x="1243" y="716"/>
                  </a:lnTo>
                  <a:close/>
                  <a:moveTo>
                    <a:pt x="492" y="656"/>
                  </a:moveTo>
                  <a:cubicBezTo>
                    <a:pt x="547" y="656"/>
                    <a:pt x="591" y="700"/>
                    <a:pt x="591" y="754"/>
                  </a:cubicBezTo>
                  <a:cubicBezTo>
                    <a:pt x="591" y="1706"/>
                    <a:pt x="591" y="1706"/>
                    <a:pt x="591" y="1706"/>
                  </a:cubicBezTo>
                  <a:cubicBezTo>
                    <a:pt x="394" y="1706"/>
                    <a:pt x="394" y="1706"/>
                    <a:pt x="394" y="1706"/>
                  </a:cubicBezTo>
                  <a:cubicBezTo>
                    <a:pt x="394" y="754"/>
                    <a:pt x="394" y="754"/>
                    <a:pt x="394" y="754"/>
                  </a:cubicBezTo>
                  <a:cubicBezTo>
                    <a:pt x="394" y="700"/>
                    <a:pt x="438" y="656"/>
                    <a:pt x="492" y="65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20" name="KSO_Shape"/>
            <p:cNvSpPr>
              <a:spLocks noChangeArrowheads="1"/>
            </p:cNvSpPr>
            <p:nvPr/>
          </p:nvSpPr>
          <p:spPr bwMode="auto">
            <a:xfrm>
              <a:off x="5455950" y="4689330"/>
              <a:ext cx="306888" cy="348077"/>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6" presetClass="entr" presetSubtype="37"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childTnLst>
                          </p:cTn>
                        </p:par>
                        <p:par>
                          <p:cTn id="26" fill="hold">
                            <p:stCondLst>
                              <p:cond delay="3500"/>
                            </p:stCondLst>
                            <p:childTnLst>
                              <p:par>
                                <p:cTn id="27" presetID="16" presetClass="entr" presetSubtype="37"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outVertical)">
                                      <p:cBhvr>
                                        <p:cTn id="29" dur="500"/>
                                        <p:tgtEl>
                                          <p:spTgt spid="6"/>
                                        </p:tgtEl>
                                      </p:cBhvr>
                                    </p:animEffect>
                                  </p:childTnLst>
                                </p:cTn>
                              </p:par>
                            </p:childTnLst>
                          </p:cTn>
                        </p:par>
                        <p:par>
                          <p:cTn id="30" fill="hold">
                            <p:stCondLst>
                              <p:cond delay="4000"/>
                            </p:stCondLst>
                            <p:childTnLst>
                              <p:par>
                                <p:cTn id="31" presetID="16" presetClass="entr" presetSubtype="37"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outVertic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578485"/>
            <a:ext cx="10515600" cy="1325563"/>
          </a:xfrm>
        </p:spPr>
        <p:txBody>
          <a:bodyPr>
            <a:normAutofit fontScale="90000"/>
          </a:bodyPr>
          <a:p>
            <a:r>
              <a:rPr lang="en-IN" b="1" dirty="0">
                <a:sym typeface="+mn-ea"/>
              </a:rPr>
              <a:t>What I am planning to work on this brain stroke </a:t>
            </a:r>
            <a:r>
              <a:rPr lang="en-US" b="1" dirty="0">
                <a:sym typeface="+mn-ea"/>
              </a:rPr>
              <a:t>prediction</a:t>
            </a:r>
            <a:br>
              <a:rPr lang="en-IN" dirty="0">
                <a:sym typeface="+mn-ea"/>
              </a:rPr>
            </a:br>
            <a:endParaRPr lang="en-US"/>
          </a:p>
        </p:txBody>
      </p:sp>
      <p:sp>
        <p:nvSpPr>
          <p:cNvPr id="5" name="Content Placeholder 4"/>
          <p:cNvSpPr>
            <a:spLocks noGrp="1"/>
          </p:cNvSpPr>
          <p:nvPr>
            <p:ph sz="half" idx="1"/>
          </p:nvPr>
        </p:nvSpPr>
        <p:spPr/>
        <p:txBody>
          <a:bodyPr>
            <a:normAutofit fontScale="60000"/>
          </a:bodyPr>
          <a:p>
            <a:pPr>
              <a:lnSpc>
                <a:spcPct val="100000"/>
              </a:lnSpc>
            </a:pPr>
            <a:r>
              <a:rPr lang="en-IN" sz="3000" dirty="0">
                <a:sym typeface="+mn-ea"/>
              </a:rPr>
              <a:t>Brain Stroke is the </a:t>
            </a:r>
            <a:r>
              <a:rPr lang="en-US" altLang="en-IN" sz="3000" dirty="0">
                <a:sym typeface="+mn-ea"/>
              </a:rPr>
              <a:t>fourth</a:t>
            </a:r>
            <a:r>
              <a:rPr lang="en-IN" sz="3000" dirty="0">
                <a:sym typeface="+mn-ea"/>
              </a:rPr>
              <a:t> leading cause of death worldwide and it continues to be a significant health burden for both individuals and national healthcare systems. Hypertension, diabetes, and dysregulation of glucose metabolism, atrial fibrillation and lifestyle factors are all potentially modifiable risk factors for brain stroke. </a:t>
            </a:r>
            <a:endParaRPr lang="en-IN" sz="3000" dirty="0"/>
          </a:p>
          <a:p>
            <a:pPr>
              <a:lnSpc>
                <a:spcPct val="100000"/>
              </a:lnSpc>
            </a:pPr>
            <a:r>
              <a:rPr lang="en-IN" sz="3000" dirty="0">
                <a:sym typeface="+mn-ea"/>
              </a:rPr>
              <a:t>By studying the research papers, As a result the goal of our project is to apply machine learning principles to large existing data sets in order to effectively predict brain strokes based on potentially modifiable risk factors. In this semester project our attempts will be made to build a system that will result in brain stroke prediction. </a:t>
            </a:r>
            <a:endParaRPr lang="en-IN" sz="3000" dirty="0"/>
          </a:p>
          <a:p>
            <a:endParaRPr lang="en-US" sz="3000"/>
          </a:p>
        </p:txBody>
      </p:sp>
      <p:sp>
        <p:nvSpPr>
          <p:cNvPr id="6" name="Content Placeholder 5"/>
          <p:cNvSpPr>
            <a:spLocks noGrp="1"/>
          </p:cNvSpPr>
          <p:nvPr>
            <p:ph sz="half" idx="2"/>
          </p:nvPr>
        </p:nvSpPr>
        <p:spPr/>
        <p:txBody>
          <a:bodyPr/>
          <a:p>
            <a:r>
              <a:rPr lang="en-IN" sz="2000" dirty="0">
                <a:sym typeface="+mn-ea"/>
              </a:rPr>
              <a:t>Some machine learning techniques are examined and assessed on various measures as part of this project activity. The technique may be expanded and refined to include other machine learning algorithms in the automation of brain stroke analysis.</a:t>
            </a:r>
            <a:endParaRPr lang="en-IN" sz="2000" dirty="0"/>
          </a:p>
          <a:p>
            <a:endParaRPr lang="en-US" sz="2000"/>
          </a:p>
        </p:txBody>
      </p:sp>
      <p:sp>
        <p:nvSpPr>
          <p:cNvPr id="10" name="菱形 1"/>
          <p:cNvSpPr/>
          <p:nvPr/>
        </p:nvSpPr>
        <p:spPr>
          <a:xfrm>
            <a:off x="164075" y="47267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7" name="菱形 2"/>
          <p:cNvSpPr/>
          <p:nvPr/>
        </p:nvSpPr>
        <p:spPr>
          <a:xfrm>
            <a:off x="305784" y="4733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nvGrpSpPr>
          <p:cNvPr id="33" name="组合 32"/>
          <p:cNvGrpSpPr/>
          <p:nvPr/>
        </p:nvGrpSpPr>
        <p:grpSpPr>
          <a:xfrm>
            <a:off x="7711296" y="3979124"/>
            <a:ext cx="1713510" cy="1687807"/>
            <a:chOff x="4983336" y="2406864"/>
            <a:chExt cx="1713510" cy="1687807"/>
          </a:xfrm>
        </p:grpSpPr>
        <p:sp>
          <p:nvSpPr>
            <p:cNvPr id="34" name="KSO_Shape"/>
            <p:cNvSpPr/>
            <p:nvPr/>
          </p:nvSpPr>
          <p:spPr bwMode="auto">
            <a:xfrm>
              <a:off x="4983336" y="2406864"/>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C00000"/>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5" name="KSO_Shape"/>
            <p:cNvSpPr/>
            <p:nvPr/>
          </p:nvSpPr>
          <p:spPr bwMode="auto">
            <a:xfrm>
              <a:off x="5633406" y="3040211"/>
              <a:ext cx="507692" cy="47300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References </a:t>
            </a:r>
            <a:endParaRPr lang="en-US"/>
          </a:p>
        </p:txBody>
      </p:sp>
      <p:sp>
        <p:nvSpPr>
          <p:cNvPr id="3" name="Content Placeholder 2"/>
          <p:cNvSpPr>
            <a:spLocks noGrp="1"/>
          </p:cNvSpPr>
          <p:nvPr>
            <p:ph idx="1"/>
          </p:nvPr>
        </p:nvSpPr>
        <p:spPr/>
        <p:txBody>
          <a:bodyPr/>
          <a:p>
            <a:r>
              <a:rPr lang="en-IN" u="sng" dirty="0">
                <a:sym typeface="+mn-ea"/>
                <a:hlinkClick r:id="rId1"/>
              </a:rPr>
              <a:t>https://www.sciencedirect.com/science/article/pii/S2772442522000090</a:t>
            </a:r>
            <a:endParaRPr lang="en-IN" dirty="0"/>
          </a:p>
          <a:p>
            <a:r>
              <a:rPr lang="en-IN" u="sng" dirty="0">
                <a:sym typeface="+mn-ea"/>
                <a:hlinkClick r:id="rId2"/>
              </a:rPr>
              <a:t>https://www.iieta.org/journals/ria/paper/10.18280/ria.340609</a:t>
            </a:r>
            <a:endParaRPr lang="en-IN" dirty="0"/>
          </a:p>
          <a:p>
            <a:r>
              <a:rPr lang="en-IN" u="sng" dirty="0">
                <a:sym typeface="+mn-ea"/>
                <a:hlinkClick r:id="rId3"/>
              </a:rPr>
              <a:t>https://www.ahajournals.org/doi/full/10.1161/STROKEAHA.118.024293</a:t>
            </a:r>
            <a:endParaRPr lang="en-IN" dirty="0"/>
          </a:p>
          <a:p>
            <a:r>
              <a:rPr lang="en-IN" u="sng" dirty="0">
                <a:sym typeface="+mn-ea"/>
                <a:hlinkClick r:id="rId4"/>
              </a:rPr>
              <a:t>https://www.irejournals.com/formatedpaper/1703646.pdf</a:t>
            </a:r>
            <a:endParaRPr lang="en-IN" dirty="0"/>
          </a:p>
          <a:p>
            <a:r>
              <a:rPr lang="en-IN" u="sng" dirty="0">
                <a:sym typeface="+mn-ea"/>
                <a:hlinkClick r:id="rId5"/>
              </a:rPr>
              <a:t>https://ijcrt.org/papers/IJCRT22A6052.pdf</a:t>
            </a:r>
            <a:endParaRPr lang="en-IN" dirty="0"/>
          </a:p>
          <a:p>
            <a:endParaRPr lang="en-US"/>
          </a:p>
        </p:txBody>
      </p:sp>
      <p:sp>
        <p:nvSpPr>
          <p:cNvPr id="10" name="菱形 1"/>
          <p:cNvSpPr/>
          <p:nvPr/>
        </p:nvSpPr>
        <p:spPr>
          <a:xfrm>
            <a:off x="164075" y="47267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2"/>
          <p:cNvSpPr/>
          <p:nvPr/>
        </p:nvSpPr>
        <p:spPr>
          <a:xfrm>
            <a:off x="305784" y="4733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00482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9" name="矩形 8"/>
          <p:cNvSpPr/>
          <p:nvPr/>
        </p:nvSpPr>
        <p:spPr>
          <a:xfrm>
            <a:off x="5650173" y="1647967"/>
            <a:ext cx="4094328" cy="128289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20MIA1039</a:t>
            </a: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ctr"/>
            <a:r>
              <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SRIGANTH.R</a:t>
            </a: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矩形 9"/>
          <p:cNvSpPr/>
          <p:nvPr/>
        </p:nvSpPr>
        <p:spPr>
          <a:xfrm>
            <a:off x="5336540" y="3841750"/>
            <a:ext cx="7078345" cy="1426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gradFill>
                  <a:gsLst>
                    <a:gs pos="0">
                      <a:srgbClr val="E30000"/>
                    </a:gs>
                    <a:gs pos="100000">
                      <a:srgbClr val="760303"/>
                    </a:gs>
                  </a:gsLst>
                  <a:lin scaled="0"/>
                </a:gradFill>
                <a:latin typeface="Calibri" panose="020F0502020204030204" pitchFamily="34" charset="0"/>
                <a:ea typeface="Calibri" panose="020F0502020204030204" pitchFamily="34" charset="0"/>
                <a:cs typeface="Calibri" panose="020F0502020204030204" pitchFamily="34" charset="0"/>
                <a:sym typeface="+mn-ea"/>
              </a:rPr>
              <a:t>Heart Disease Prediction</a:t>
            </a:r>
            <a:endParaRPr lang="en-US" altLang="zh-CN" sz="3600" b="1" dirty="0">
              <a:gradFill>
                <a:gsLst>
                  <a:gs pos="0">
                    <a:srgbClr val="E30000"/>
                  </a:gs>
                  <a:gs pos="100000">
                    <a:srgbClr val="760303"/>
                  </a:gs>
                </a:gsLst>
                <a:lin scaled="0"/>
              </a:gra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11" name="矩形 10"/>
          <p:cNvSpPr/>
          <p:nvPr/>
        </p:nvSpPr>
        <p:spPr>
          <a:xfrm>
            <a:off x="5909481" y="4674357"/>
            <a:ext cx="6079472" cy="1071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1"/>
          <a:stretch>
            <a:fillRect/>
          </a:stretch>
        </p:blipFill>
        <p:spPr>
          <a:xfrm>
            <a:off x="873760" y="1044575"/>
            <a:ext cx="4882515" cy="5071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0" grpId="0" bldLvl="0" animBg="1"/>
      <p:bldP spid="11"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876" y="29342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Heart Disease Prediction</a:t>
            </a:r>
            <a:endParaRPr lang="en-US" altLang="zh-CN"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矩形 4"/>
          <p:cNvSpPr/>
          <p:nvPr/>
        </p:nvSpPr>
        <p:spPr>
          <a:xfrm>
            <a:off x="0" y="989330"/>
            <a:ext cx="12192000" cy="58686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217805" y="2385695"/>
            <a:ext cx="11402695" cy="827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q"/>
            </a:pP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buFont typeface="Wingdings" panose="05000000000000000000" charset="0"/>
              <a:buChar char="q"/>
            </a:pP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buFont typeface="Wingdings" panose="05000000000000000000" charset="0"/>
              <a:buChar char="q"/>
            </a:pP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buFont typeface="Wingdings" panose="05000000000000000000" charset="0"/>
              <a:buChar char="q"/>
            </a:pP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buFont typeface="Wingdings" panose="05000000000000000000" charset="0"/>
              <a:buChar char="q"/>
            </a:pP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buFont typeface="Wingdings" panose="05000000000000000000" charset="0"/>
              <a:buChar char="q"/>
            </a:pP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buFont typeface="Wingdings" panose="05000000000000000000" charset="0"/>
              <a:buChar char="q"/>
            </a:pPr>
            <a:r>
              <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According to WHO: Cardiovascular diseases (CVDs) are the leading cause of mortality worldwide, claiming the lives of an estimated 17.9 million people each year. </a:t>
            </a: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buFont typeface="Wingdings" panose="05000000000000000000" charset="0"/>
              <a:buChar char="q"/>
            </a:pPr>
            <a:r>
              <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CVDs are a collection of heart and blood vessel illnesses that include coronary heart disease, cerebrovascular disease, rheumatic heart disease, and others. Heart attacks and strokes account for more than four out of every five CVD fatalities, and one-third of these deaths occur in adults under the age of 70.
</a:t>
            </a: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矩形 6"/>
          <p:cNvSpPr/>
          <p:nvPr/>
        </p:nvSpPr>
        <p:spPr>
          <a:xfrm>
            <a:off x="596265" y="3814445"/>
            <a:ext cx="10646410" cy="251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0000"/>
              </a:lnSpc>
              <a:buFont typeface="Wingdings" panose="05000000000000000000" charset="0"/>
              <a:buChar char="q"/>
            </a:pPr>
            <a:r>
              <a:rPr lang="en-US" altLang="zh-CN" sz="1600" b="1" dirty="0">
                <a:solidFill>
                  <a:schemeClr val="bg1"/>
                </a:solidFill>
                <a:latin typeface="Calibri" panose="020F0502020204030204" pitchFamily="34" charset="0"/>
                <a:ea typeface="Calibri" panose="020F0502020204030204" pitchFamily="34" charset="0"/>
                <a:cs typeface="Calibri" panose="020F0502020204030204" pitchFamily="34" charset="0"/>
              </a:rPr>
              <a:t>Heart disease, often known as cardiovascular disease, encompasses a variety of disorders that affect the heart and has been the leading cause of mortality globally in recent decades. In the United States alone, about one person dies from heart disease every minute.</a:t>
            </a:r>
            <a:endParaRPr lang="en-US" altLang="zh-C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lnSpc>
                <a:spcPct val="100000"/>
              </a:lnSpc>
              <a:buFont typeface="Wingdings" panose="05000000000000000000" charset="0"/>
              <a:buChar char="q"/>
            </a:pPr>
            <a:r>
              <a:rPr lang="en-US" altLang="zh-CN" sz="1600" b="1" dirty="0">
                <a:solidFill>
                  <a:schemeClr val="bg1"/>
                </a:solidFill>
                <a:latin typeface="Calibri" panose="020F0502020204030204" pitchFamily="34" charset="0"/>
                <a:ea typeface="Calibri" panose="020F0502020204030204" pitchFamily="34" charset="0"/>
                <a:cs typeface="Calibri" panose="020F0502020204030204" pitchFamily="34" charset="0"/>
              </a:rPr>
              <a:t>Cases of heart illness are developing at an alarming rate, and it is critical and important to predict any such ailments in advance. </a:t>
            </a:r>
            <a:endParaRPr lang="en-US" altLang="zh-C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lnSpc>
                <a:spcPct val="100000"/>
              </a:lnSpc>
              <a:buFont typeface="Wingdings" panose="05000000000000000000" charset="0"/>
              <a:buChar char="q"/>
            </a:pPr>
            <a:r>
              <a:rPr lang="en-US" altLang="zh-CN" sz="1600" b="1" dirty="0">
                <a:solidFill>
                  <a:schemeClr val="bg1"/>
                </a:solidFill>
                <a:latin typeface="Calibri" panose="020F0502020204030204" pitchFamily="34" charset="0"/>
                <a:ea typeface="Calibri" panose="020F0502020204030204" pitchFamily="34" charset="0"/>
                <a:cs typeface="Calibri" panose="020F0502020204030204" pitchFamily="34" charset="0"/>
              </a:rPr>
              <a:t>It identifies various risk factors in heart disease and a necessity of the time to obtain accurate, dependable, and sensible ways to early detection in order to accomplish timely disease management.</a:t>
            </a:r>
            <a:endParaRPr lang="en-US" altLang="zh-C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8" name="直接连接符 7"/>
          <p:cNvCxnSpPr/>
          <p:nvPr/>
        </p:nvCxnSpPr>
        <p:spPr>
          <a:xfrm>
            <a:off x="0" y="2210937"/>
            <a:ext cx="1944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248000" y="2210937"/>
            <a:ext cx="1944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445048" y="4554210"/>
            <a:ext cx="2948728" cy="2119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buFont typeface="Wingdings" panose="05000000000000000000" charset="0"/>
              <a:buNone/>
            </a:pPr>
            <a:endParaRPr lang="en-US" altLang="zh-CN"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矩形 17"/>
          <p:cNvSpPr/>
          <p:nvPr/>
        </p:nvSpPr>
        <p:spPr>
          <a:xfrm>
            <a:off x="8557260" y="4633595"/>
            <a:ext cx="3086735" cy="2119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buFont typeface="Wingdings" panose="05000000000000000000" charset="0"/>
              <a:buNone/>
            </a:pPr>
            <a:endParaRPr lang="zh-CN" altLang="en-US" sz="1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8" name="KSO_Shape"/>
          <p:cNvSpPr/>
          <p:nvPr/>
        </p:nvSpPr>
        <p:spPr bwMode="auto">
          <a:xfrm>
            <a:off x="4444821" y="232116"/>
            <a:ext cx="565188" cy="532294"/>
          </a:xfrm>
          <a:custGeom>
            <a:avLst/>
            <a:gdLst>
              <a:gd name="T0" fmla="*/ 901314 w 3228"/>
              <a:gd name="T1" fmla="*/ 1694421 h 3037"/>
              <a:gd name="T2" fmla="*/ 0 w 3228"/>
              <a:gd name="T3" fmla="*/ 587496 h 3037"/>
              <a:gd name="T4" fmla="*/ 0 w 3228"/>
              <a:gd name="T5" fmla="*/ 486511 h 3037"/>
              <a:gd name="T6" fmla="*/ 406037 w 3228"/>
              <a:gd name="T7" fmla="*/ 4463 h 3037"/>
              <a:gd name="T8" fmla="*/ 486353 w 3228"/>
              <a:gd name="T9" fmla="*/ 0 h 3037"/>
              <a:gd name="T10" fmla="*/ 901314 w 3228"/>
              <a:gd name="T11" fmla="*/ 218707 h 3037"/>
              <a:gd name="T12" fmla="*/ 1314044 w 3228"/>
              <a:gd name="T13" fmla="*/ 0 h 3037"/>
              <a:gd name="T14" fmla="*/ 1394360 w 3228"/>
              <a:gd name="T15" fmla="*/ 4463 h 3037"/>
              <a:gd name="T16" fmla="*/ 1800397 w 3228"/>
              <a:gd name="T17" fmla="*/ 486511 h 3037"/>
              <a:gd name="T18" fmla="*/ 1800397 w 3228"/>
              <a:gd name="T19" fmla="*/ 587496 h 3037"/>
              <a:gd name="T20" fmla="*/ 901314 w 3228"/>
              <a:gd name="T21" fmla="*/ 1694421 h 3037"/>
              <a:gd name="T22" fmla="*/ 1242653 w 3228"/>
              <a:gd name="T23" fmla="*/ 1124779 h 3037"/>
              <a:gd name="T24" fmla="*/ 1079792 w 3228"/>
              <a:gd name="T25" fmla="*/ 649984 h 3037"/>
              <a:gd name="T26" fmla="*/ 992784 w 3228"/>
              <a:gd name="T27" fmla="*/ 1020446 h 3037"/>
              <a:gd name="T28" fmla="*/ 827692 w 3228"/>
              <a:gd name="T29" fmla="*/ 285100 h 3037"/>
              <a:gd name="T30" fmla="*/ 612960 w 3228"/>
              <a:gd name="T31" fmla="*/ 1047227 h 3037"/>
              <a:gd name="T32" fmla="*/ 334089 w 3228"/>
              <a:gd name="T33" fmla="*/ 1158812 h 3037"/>
              <a:gd name="T34" fmla="*/ 710008 w 3228"/>
              <a:gd name="T35" fmla="*/ 1158812 h 3037"/>
              <a:gd name="T36" fmla="*/ 822672 w 3228"/>
              <a:gd name="T37" fmla="*/ 696292 h 3037"/>
              <a:gd name="T38" fmla="*/ 974378 w 3228"/>
              <a:gd name="T39" fmla="*/ 1401510 h 3037"/>
              <a:gd name="T40" fmla="*/ 1101544 w 3228"/>
              <a:gd name="T41" fmla="*/ 961306 h 3037"/>
              <a:gd name="T42" fmla="*/ 1198591 w 3228"/>
              <a:gd name="T43" fmla="*/ 1229111 h 3037"/>
              <a:gd name="T44" fmla="*/ 1444556 w 3228"/>
              <a:gd name="T45" fmla="*/ 1229111 h 3037"/>
              <a:gd name="T46" fmla="*/ 1242653 w 3228"/>
              <a:gd name="T47" fmla="*/ 1124779 h 30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28" h="3037">
                <a:moveTo>
                  <a:pt x="1616" y="3037"/>
                </a:moveTo>
                <a:cubicBezTo>
                  <a:pt x="443" y="2227"/>
                  <a:pt x="0" y="1578"/>
                  <a:pt x="0" y="1053"/>
                </a:cubicBezTo>
                <a:cubicBezTo>
                  <a:pt x="0" y="872"/>
                  <a:pt x="0" y="872"/>
                  <a:pt x="0" y="872"/>
                </a:cubicBezTo>
                <a:cubicBezTo>
                  <a:pt x="0" y="322"/>
                  <a:pt x="409" y="37"/>
                  <a:pt x="728" y="8"/>
                </a:cubicBezTo>
                <a:cubicBezTo>
                  <a:pt x="777" y="0"/>
                  <a:pt x="827" y="0"/>
                  <a:pt x="872" y="0"/>
                </a:cubicBezTo>
                <a:cubicBezTo>
                  <a:pt x="1240" y="0"/>
                  <a:pt x="1414" y="153"/>
                  <a:pt x="1616" y="392"/>
                </a:cubicBezTo>
                <a:cubicBezTo>
                  <a:pt x="1814" y="153"/>
                  <a:pt x="1992" y="0"/>
                  <a:pt x="2356" y="0"/>
                </a:cubicBezTo>
                <a:cubicBezTo>
                  <a:pt x="2401" y="0"/>
                  <a:pt x="2451" y="0"/>
                  <a:pt x="2500" y="8"/>
                </a:cubicBezTo>
                <a:cubicBezTo>
                  <a:pt x="2818" y="37"/>
                  <a:pt x="3228" y="322"/>
                  <a:pt x="3228" y="872"/>
                </a:cubicBezTo>
                <a:cubicBezTo>
                  <a:pt x="3228" y="1053"/>
                  <a:pt x="3228" y="1053"/>
                  <a:pt x="3228" y="1053"/>
                </a:cubicBezTo>
                <a:cubicBezTo>
                  <a:pt x="3228" y="1578"/>
                  <a:pt x="2786" y="2227"/>
                  <a:pt x="1616" y="3037"/>
                </a:cubicBezTo>
                <a:close/>
                <a:moveTo>
                  <a:pt x="2228" y="2016"/>
                </a:moveTo>
                <a:cubicBezTo>
                  <a:pt x="1936" y="1165"/>
                  <a:pt x="1936" y="1165"/>
                  <a:pt x="1936" y="1165"/>
                </a:cubicBezTo>
                <a:cubicBezTo>
                  <a:pt x="1780" y="1829"/>
                  <a:pt x="1780" y="1829"/>
                  <a:pt x="1780" y="1829"/>
                </a:cubicBezTo>
                <a:cubicBezTo>
                  <a:pt x="1484" y="511"/>
                  <a:pt x="1484" y="511"/>
                  <a:pt x="1484" y="511"/>
                </a:cubicBezTo>
                <a:cubicBezTo>
                  <a:pt x="1099" y="1877"/>
                  <a:pt x="1099" y="1877"/>
                  <a:pt x="1099" y="1877"/>
                </a:cubicBezTo>
                <a:cubicBezTo>
                  <a:pt x="599" y="2077"/>
                  <a:pt x="599" y="2077"/>
                  <a:pt x="599" y="2077"/>
                </a:cubicBezTo>
                <a:cubicBezTo>
                  <a:pt x="1273" y="2077"/>
                  <a:pt x="1273" y="2077"/>
                  <a:pt x="1273" y="2077"/>
                </a:cubicBezTo>
                <a:cubicBezTo>
                  <a:pt x="1475" y="1248"/>
                  <a:pt x="1475" y="1248"/>
                  <a:pt x="1475" y="1248"/>
                </a:cubicBezTo>
                <a:cubicBezTo>
                  <a:pt x="1747" y="2512"/>
                  <a:pt x="1747" y="2512"/>
                  <a:pt x="1747" y="2512"/>
                </a:cubicBezTo>
                <a:cubicBezTo>
                  <a:pt x="1975" y="1723"/>
                  <a:pt x="1975" y="1723"/>
                  <a:pt x="1975" y="1723"/>
                </a:cubicBezTo>
                <a:cubicBezTo>
                  <a:pt x="2149" y="2203"/>
                  <a:pt x="2149" y="2203"/>
                  <a:pt x="2149" y="2203"/>
                </a:cubicBezTo>
                <a:cubicBezTo>
                  <a:pt x="2590" y="2203"/>
                  <a:pt x="2590" y="2203"/>
                  <a:pt x="2590" y="2203"/>
                </a:cubicBezTo>
                <a:lnTo>
                  <a:pt x="2228" y="2016"/>
                </a:lnTo>
                <a:close/>
              </a:path>
            </a:pathLst>
          </a:custGeom>
          <a:solidFill>
            <a:srgbClr val="C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3" name="矩形 32"/>
          <p:cNvSpPr/>
          <p:nvPr/>
        </p:nvSpPr>
        <p:spPr>
          <a:xfrm>
            <a:off x="0" y="777240"/>
            <a:ext cx="12192635" cy="14236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lnSpc>
                <a:spcPct val="150000"/>
              </a:lnSpc>
            </a:pPr>
            <a:r>
              <a:rPr lang="en-US" sz="1600">
                <a:solidFill>
                  <a:schemeClr val="tx1"/>
                </a:solidFill>
                <a:latin typeface="Calibri" panose="020F0502020204030204" pitchFamily="34" charset="0"/>
                <a:cs typeface="Calibri" panose="020F0502020204030204" pitchFamily="34" charset="0"/>
                <a:sym typeface="+mn-ea"/>
              </a:rPr>
              <a:t>OBJECTIVE</a:t>
            </a:r>
            <a:endParaRPr lang="en-US" sz="1600">
              <a:solidFill>
                <a:schemeClr val="tx1"/>
              </a:solidFill>
              <a:latin typeface="Calibri" panose="020F0502020204030204" pitchFamily="34" charset="0"/>
              <a:cs typeface="Calibri" panose="020F0502020204030204" pitchFamily="34" charset="0"/>
            </a:endParaRPr>
          </a:p>
          <a:p>
            <a:pPr algn="ctr">
              <a:lnSpc>
                <a:spcPct val="150000"/>
              </a:lnSpc>
            </a:pPr>
            <a:r>
              <a:rPr lang="en-US" sz="1600">
                <a:solidFill>
                  <a:schemeClr val="tx1"/>
                </a:solidFill>
                <a:latin typeface="Calibri" panose="020F0502020204030204" pitchFamily="34" charset="0"/>
                <a:cs typeface="Calibri" panose="020F0502020204030204" pitchFamily="34" charset="0"/>
                <a:sym typeface="+mn-ea"/>
              </a:rPr>
              <a:t>Heart disease, often known as cardiovascular disease, is one of the leading causes of mortality worldwide. Because it accounts for 35% of all deaths worldwide.So, if we can predict someone's chance of developing heart disease, that would be beneficial.</a:t>
            </a:r>
            <a:endParaRPr lang="en-US" sz="1600">
              <a:solidFill>
                <a:schemeClr val="tx1"/>
              </a:solidFill>
              <a:latin typeface="Calibri" panose="020F0502020204030204" pitchFamily="34" charset="0"/>
              <a:cs typeface="Calibri" panose="020F0502020204030204" pitchFamily="34" charset="0"/>
            </a:endParaRPr>
          </a:p>
          <a:p>
            <a:pPr algn="ctr">
              <a:lnSpc>
                <a:spcPct val="150000"/>
              </a:lnSpc>
            </a:pPr>
            <a:endParaRPr lang="en-US" altLang="en-US" sz="160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par>
                          <p:cTn id="32" fill="hold">
                            <p:stCondLst>
                              <p:cond delay="4000"/>
                            </p:stCondLst>
                            <p:childTnLst>
                              <p:par>
                                <p:cTn id="33" presetID="3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1000" fill="hold"/>
                                        <p:tgtEl>
                                          <p:spTgt spid="7"/>
                                        </p:tgtEl>
                                        <p:attrNameLst>
                                          <p:attrName>ppt_w</p:attrName>
                                        </p:attrNameLst>
                                      </p:cBhvr>
                                      <p:tavLst>
                                        <p:tav tm="0">
                                          <p:val>
                                            <p:fltVal val="0"/>
                                          </p:val>
                                        </p:tav>
                                        <p:tav tm="100000">
                                          <p:val>
                                            <p:strVal val="#ppt_w"/>
                                          </p:val>
                                        </p:tav>
                                      </p:tavLst>
                                    </p:anim>
                                    <p:anim calcmode="lin" valueType="num">
                                      <p:cBhvr>
                                        <p:cTn id="36" dur="1000" fill="hold"/>
                                        <p:tgtEl>
                                          <p:spTgt spid="7"/>
                                        </p:tgtEl>
                                        <p:attrNameLst>
                                          <p:attrName>ppt_h</p:attrName>
                                        </p:attrNameLst>
                                      </p:cBhvr>
                                      <p:tavLst>
                                        <p:tav tm="0">
                                          <p:val>
                                            <p:fltVal val="0"/>
                                          </p:val>
                                        </p:tav>
                                        <p:tav tm="100000">
                                          <p:val>
                                            <p:strVal val="#ppt_h"/>
                                          </p:val>
                                        </p:tav>
                                      </p:tavLst>
                                    </p:anim>
                                    <p:anim calcmode="lin" valueType="num">
                                      <p:cBhvr>
                                        <p:cTn id="37" dur="1000" fill="hold"/>
                                        <p:tgtEl>
                                          <p:spTgt spid="7"/>
                                        </p:tgtEl>
                                        <p:attrNameLst>
                                          <p:attrName>style.rotation</p:attrName>
                                        </p:attrNameLst>
                                      </p:cBhvr>
                                      <p:tavLst>
                                        <p:tav tm="0">
                                          <p:val>
                                            <p:fltVal val="90"/>
                                          </p:val>
                                        </p:tav>
                                        <p:tav tm="100000">
                                          <p:val>
                                            <p:fltVal val="0"/>
                                          </p:val>
                                        </p:tav>
                                      </p:tavLst>
                                    </p:anim>
                                    <p:animEffect transition="in" filter="fade">
                                      <p:cBhvr>
                                        <p:cTn id="38" dur="1000"/>
                                        <p:tgtEl>
                                          <p:spTgt spid="7"/>
                                        </p:tgtEl>
                                      </p:cBhvr>
                                    </p:animEffect>
                                  </p:childTnLst>
                                </p:cTn>
                              </p:par>
                            </p:childTnLst>
                          </p:cTn>
                        </p:par>
                        <p:par>
                          <p:cTn id="39" fill="hold">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42"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par>
                          <p:cTn id="51" fill="hold">
                            <p:stCondLst>
                              <p:cond delay="7000"/>
                            </p:stCondLst>
                            <p:childTnLst>
                              <p:par>
                                <p:cTn id="52" presetID="22" presetClass="entr" presetSubtype="8"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left)">
                                      <p:cBhvr>
                                        <p:cTn id="54" dur="500"/>
                                        <p:tgtEl>
                                          <p:spTgt spid="48"/>
                                        </p:tgtEl>
                                      </p:cBhvr>
                                    </p:animEffect>
                                  </p:childTnLst>
                                </p:cTn>
                              </p:par>
                            </p:childTnLst>
                          </p:cTn>
                        </p:par>
                        <p:par>
                          <p:cTn id="55" fill="hold">
                            <p:stCondLst>
                              <p:cond delay="7500"/>
                            </p:stCondLst>
                            <p:childTnLst>
                              <p:par>
                                <p:cTn id="56" presetID="42" presetClass="entr" presetSubtype="0"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1000"/>
                                        <p:tgtEl>
                                          <p:spTgt spid="33"/>
                                        </p:tgtEl>
                                      </p:cBhvr>
                                    </p:animEffect>
                                    <p:anim calcmode="lin" valueType="num">
                                      <p:cBhvr>
                                        <p:cTn id="59" dur="1000" fill="hold"/>
                                        <p:tgtEl>
                                          <p:spTgt spid="33"/>
                                        </p:tgtEl>
                                        <p:attrNameLst>
                                          <p:attrName>ppt_x</p:attrName>
                                        </p:attrNameLst>
                                      </p:cBhvr>
                                      <p:tavLst>
                                        <p:tav tm="0">
                                          <p:val>
                                            <p:strVal val="#ppt_x"/>
                                          </p:val>
                                        </p:tav>
                                        <p:tav tm="100000">
                                          <p:val>
                                            <p:strVal val="#ppt_x"/>
                                          </p:val>
                                        </p:tav>
                                      </p:tavLst>
                                    </p:anim>
                                    <p:anim calcmode="lin" valueType="num">
                                      <p:cBhvr>
                                        <p:cTn id="6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17" grpId="0" bldLvl="0" animBg="1"/>
      <p:bldP spid="18" grpId="0" bldLvl="0" animBg="1"/>
      <p:bldP spid="48" grpId="0" bldLvl="0" animBg="1"/>
      <p:bldP spid="33"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en-US"/>
              <a:t>Introduction</a:t>
            </a:r>
            <a:endParaRPr lang="en-US"/>
          </a:p>
        </p:txBody>
      </p:sp>
      <p:sp>
        <p:nvSpPr>
          <p:cNvPr id="5" name="Content Placeholder 4"/>
          <p:cNvSpPr>
            <a:spLocks noGrp="1"/>
          </p:cNvSpPr>
          <p:nvPr>
            <p:ph sz="half" idx="1"/>
          </p:nvPr>
        </p:nvSpPr>
        <p:spPr>
          <a:xfrm>
            <a:off x="362585" y="1825625"/>
            <a:ext cx="6216015" cy="4351655"/>
          </a:xfrm>
        </p:spPr>
        <p:txBody>
          <a:bodyPr>
            <a:noAutofit/>
          </a:bodyPr>
          <a:p>
            <a:r>
              <a:rPr lang="en-US" sz="1500"/>
              <a:t>Among the many life-threatening disorders, heart disease has received a lot of attention in medical research. The diagnosis of heart illness is a difficult undertaking that can enable automated prediction about the patient's heart health so that future therapy can be made successful. Heart disease is often diagnosed based on the patient's indications, symptoms, and physical examination. Smoking, high cholesterol levels, a family history of heart disease, obesity, high blood pressure, and a lack of physical activity are all risk factors for heart disease.</a:t>
            </a:r>
            <a:endParaRPr lang="en-US" sz="1500"/>
          </a:p>
          <a:p>
            <a:r>
              <a:rPr lang="en-US" sz="1500"/>
              <a:t>Heart disease is one of the leading causes of illness and mortality in the world's population. One of the most significant topics in clinical data analysis is the prediction of cardiovascular disease. The healthcare business generates a massive quantity of data. Data mining converts a significant amount of raw healthcare data into information that may be used to make more educated decisions and forecasts.</a:t>
            </a:r>
            <a:endParaRPr lang="en-US" sz="1500"/>
          </a:p>
          <a:p>
            <a:r>
              <a:rPr lang="en-US" sz="1500">
                <a:sym typeface="+mn-ea"/>
              </a:rPr>
              <a:t>Diabetes, high blood pressure, excessive cholesterol, an irregular pulse rate, and a variety of other risk factors make it harder to detect heart disease. Because of these limits, scientists have resorted to current technologies for illness prediction such as Data Mining and Machine Learning.</a:t>
            </a:r>
            <a:endParaRPr lang="en-US" sz="1500"/>
          </a:p>
          <a:p>
            <a:r>
              <a:rPr lang="en-US" sz="1500">
                <a:sym typeface="+mn-ea"/>
              </a:rPr>
              <a:t>Machine learning (ML) has proven to be successful in aiding in decision-making and prediction from the huge amount of data generated by the healthcare business.</a:t>
            </a:r>
            <a:endParaRPr lang="en-US" sz="1500"/>
          </a:p>
          <a:p>
            <a:endParaRPr lang="en-US" sz="500"/>
          </a:p>
        </p:txBody>
      </p:sp>
      <p:sp>
        <p:nvSpPr>
          <p:cNvPr id="7"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8"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2" name="Content Placeholder 1"/>
          <p:cNvPicPr>
            <a:picLocks noChangeAspect="1"/>
          </p:cNvPicPr>
          <p:nvPr>
            <p:ph sz="half" idx="2"/>
          </p:nvPr>
        </p:nvPicPr>
        <p:blipFill>
          <a:blip r:embed="rId1"/>
          <a:stretch>
            <a:fillRect/>
          </a:stretch>
        </p:blipFill>
        <p:spPr>
          <a:xfrm>
            <a:off x="6798310" y="1413510"/>
            <a:ext cx="5118100" cy="4520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1031240" y="-165100"/>
            <a:ext cx="10515600" cy="1325563"/>
          </a:xfrm>
        </p:spPr>
        <p:txBody>
          <a:bodyPr/>
          <a:p>
            <a:r>
              <a:rPr lang="en-US"/>
              <a:t>Background study</a:t>
            </a:r>
            <a:endParaRPr lang="en-US"/>
          </a:p>
        </p:txBody>
      </p:sp>
      <p:sp>
        <p:nvSpPr>
          <p:cNvPr id="6" name="Content Placeholder 5"/>
          <p:cNvSpPr>
            <a:spLocks noGrp="1"/>
          </p:cNvSpPr>
          <p:nvPr>
            <p:ph idx="1"/>
          </p:nvPr>
        </p:nvSpPr>
        <p:spPr/>
        <p:txBody>
          <a:bodyPr/>
          <a:p>
            <a:endParaRPr lang="en-US"/>
          </a:p>
        </p:txBody>
      </p:sp>
      <p:sp>
        <p:nvSpPr>
          <p:cNvPr id="33" name="矩形 32"/>
          <p:cNvSpPr/>
          <p:nvPr/>
        </p:nvSpPr>
        <p:spPr>
          <a:xfrm>
            <a:off x="838200" y="1376045"/>
            <a:ext cx="5111750" cy="4799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7" name="矩形 32"/>
          <p:cNvSpPr/>
          <p:nvPr/>
        </p:nvSpPr>
        <p:spPr>
          <a:xfrm>
            <a:off x="5949950" y="1376045"/>
            <a:ext cx="5396230" cy="48006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100" name="Text Box 99"/>
          <p:cNvSpPr txBox="1"/>
          <p:nvPr/>
        </p:nvSpPr>
        <p:spPr>
          <a:xfrm>
            <a:off x="1031240" y="1268730"/>
            <a:ext cx="9643110" cy="5015865"/>
          </a:xfrm>
          <a:prstGeom prst="rect">
            <a:avLst/>
          </a:prstGeom>
          <a:noFill/>
          <a:ln w="9525">
            <a:noFill/>
          </a:ln>
        </p:spPr>
        <p:txBody>
          <a:bodyPr wrap="square">
            <a:spAutoFit/>
          </a:bodyPr>
          <a:p>
            <a:pPr indent="0"/>
            <a:endParaRPr lang="en-US" sz="1600" b="1">
              <a:latin typeface="Calibri" panose="020F0502020204030204" pitchFamily="34" charset="0"/>
              <a:cs typeface="Times New Roman" panose="02020603050405020304" charset="0"/>
            </a:endParaRPr>
          </a:p>
          <a:p>
            <a:pPr indent="0"/>
            <a:r>
              <a:rPr lang="en-US" sz="1600" b="1">
                <a:latin typeface="Calibri" panose="020F0502020204030204" pitchFamily="34" charset="0"/>
                <a:cs typeface="Times New Roman" panose="02020603050405020304" charset="0"/>
              </a:rPr>
              <a:t>Avinash Golande </a:t>
            </a:r>
            <a:r>
              <a:rPr lang="en-US" sz="1600" b="0">
                <a:latin typeface="Calibri" panose="020F0502020204030204" pitchFamily="34" charset="0"/>
                <a:cs typeface="Times New Roman" panose="02020603050405020304" charset="0"/>
              </a:rPr>
              <a:t>and colleagues investigate several ML algorithms that might be utilised for heart disease classification. A study was conducted to examine the accuracy of Decision Tree, KNN, and K-Means algorithms that may be utilised for classification. The study concludes that the Decision Tree obtained the best accuracy, and that it may be made more efficient by combining multiple methodologies and parameter adjustment.</a:t>
            </a:r>
            <a:endParaRPr lang="en-US" sz="1600" b="0">
              <a:latin typeface="Calibri" panose="020F0502020204030204" pitchFamily="34" charset="0"/>
              <a:cs typeface="Times New Roman" panose="02020603050405020304" charset="0"/>
            </a:endParaRPr>
          </a:p>
          <a:p>
            <a:pPr indent="0"/>
            <a:r>
              <a:rPr lang="en-US" sz="1600" b="1">
                <a:latin typeface="Calibri" panose="020F0502020204030204" pitchFamily="34" charset="0"/>
                <a:cs typeface="Times New Roman" panose="02020603050405020304" charset="0"/>
              </a:rPr>
              <a:t>T.Nagamani</a:t>
            </a:r>
            <a:r>
              <a:rPr lang="en-US" sz="1600" b="0">
                <a:latin typeface="Calibri" panose="020F0502020204030204" pitchFamily="34" charset="0"/>
                <a:cs typeface="Times New Roman" panose="02020603050405020304" charset="0"/>
              </a:rPr>
              <a:t> created a system that used data mining techniques in conjunction with the MapReduce algorithm. According to the article, the accuracy gained for the 45 instances of testing set was larger than the accuracy obtained using traditional fuzzy artificial neural network.The combination of dynamic schema and linear scaling increased the accuracy of the method utilised in this case.</a:t>
            </a:r>
            <a:endParaRPr lang="en-US" sz="1600" b="0">
              <a:latin typeface="Calibri" panose="020F0502020204030204" pitchFamily="34" charset="0"/>
              <a:cs typeface="Times New Roman" panose="02020603050405020304" charset="0"/>
            </a:endParaRPr>
          </a:p>
          <a:p>
            <a:pPr indent="0"/>
            <a:r>
              <a:rPr lang="en-US" sz="1600" b="1">
                <a:latin typeface="Calibri" panose="020F0502020204030204" pitchFamily="34" charset="0"/>
                <a:cs typeface="Times New Roman" panose="02020603050405020304" charset="0"/>
              </a:rPr>
              <a:t>Fahd Saleh Alotaibi</a:t>
            </a:r>
            <a:r>
              <a:rPr lang="en-US" sz="1600" b="0">
                <a:latin typeface="Calibri" panose="020F0502020204030204" pitchFamily="34" charset="0"/>
                <a:cs typeface="Times New Roman" panose="02020603050405020304" charset="0"/>
              </a:rPr>
              <a:t> created a machine learning model that compares five alternative methods. When compared to Matlab and Weka, the Rapid Miner tool produced greater accuracy. The accuracy of Decision Tree, Logistic Regression, Random Forest, Naive Bayes, and SVM classification algorithms was compared in the study. The decision tree algorithm was the most accurate.</a:t>
            </a:r>
            <a:endParaRPr lang="en-US" sz="1600" b="0">
              <a:latin typeface="Calibri" panose="020F0502020204030204" pitchFamily="34" charset="0"/>
              <a:cs typeface="Times New Roman" panose="02020603050405020304" charset="0"/>
            </a:endParaRPr>
          </a:p>
          <a:p>
            <a:pPr indent="0"/>
            <a:endParaRPr lang="en-US" sz="1600" b="0">
              <a:latin typeface="Calibri" panose="020F0502020204030204" pitchFamily="34" charset="0"/>
              <a:cs typeface="Times New Roman" panose="02020603050405020304" charset="0"/>
            </a:endParaRPr>
          </a:p>
          <a:p>
            <a:pPr indent="0"/>
            <a:r>
              <a:rPr lang="en-US" sz="1600" b="1">
                <a:latin typeface="Calibri" panose="020F0502020204030204" pitchFamily="34" charset="0"/>
                <a:cs typeface="Times New Roman" panose="02020603050405020304" charset="0"/>
                <a:sym typeface="+mn-ea"/>
              </a:rPr>
              <a:t>Anjan Nikhil Repaka</a:t>
            </a:r>
            <a:r>
              <a:rPr lang="en-US" sz="1600">
                <a:latin typeface="Calibri" panose="020F0502020204030204" pitchFamily="34" charset="0"/>
                <a:cs typeface="Times New Roman" panose="02020603050405020304" charset="0"/>
                <a:sym typeface="+mn-ea"/>
              </a:rPr>
              <a:t> and colleagues suggested a system in that employs NB (Nave Bayesian) approaches for dataset categorization and the AES (Advanced Encryption Standard) algorithm for safe data transport for illness prediction.</a:t>
            </a:r>
            <a:endParaRPr lang="en-US" sz="1600" b="0">
              <a:latin typeface="Calibri" panose="020F0502020204030204" pitchFamily="34" charset="0"/>
              <a:cs typeface="Times New Roman" panose="02020603050405020304" charset="0"/>
            </a:endParaRPr>
          </a:p>
          <a:p>
            <a:pPr indent="0"/>
            <a:endParaRPr lang="en-US" sz="1600"/>
          </a:p>
        </p:txBody>
      </p:sp>
      <p:sp>
        <p:nvSpPr>
          <p:cNvPr id="8"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9"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a:xfrm>
            <a:off x="1006158" y="-800735"/>
            <a:ext cx="3932237" cy="1600200"/>
          </a:xfrm>
        </p:spPr>
        <p:txBody>
          <a:bodyPr/>
          <a:p>
            <a:r>
              <a:rPr lang="en-US" b="1"/>
              <a:t>OBJECTIVE </a:t>
            </a:r>
            <a:endParaRPr lang="en-US" b="1"/>
          </a:p>
        </p:txBody>
      </p:sp>
      <p:sp>
        <p:nvSpPr>
          <p:cNvPr id="9" name="Text Placeholder 8"/>
          <p:cNvSpPr>
            <a:spLocks noGrp="1"/>
          </p:cNvSpPr>
          <p:nvPr>
            <p:ph type="body" sz="half" idx="2"/>
          </p:nvPr>
        </p:nvSpPr>
        <p:spPr>
          <a:xfrm>
            <a:off x="6175058" y="799465"/>
            <a:ext cx="3932237" cy="3811588"/>
          </a:xfrm>
        </p:spPr>
        <p:txBody>
          <a:bodyPr/>
          <a:p>
            <a:endParaRPr lang="en-US"/>
          </a:p>
        </p:txBody>
      </p:sp>
      <p:sp>
        <p:nvSpPr>
          <p:cNvPr id="10" name="矩形 6"/>
          <p:cNvSpPr/>
          <p:nvPr/>
        </p:nvSpPr>
        <p:spPr>
          <a:xfrm>
            <a:off x="5730875" y="840740"/>
            <a:ext cx="5243195" cy="52711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Text Box 10"/>
          <p:cNvSpPr txBox="1"/>
          <p:nvPr/>
        </p:nvSpPr>
        <p:spPr>
          <a:xfrm>
            <a:off x="5855970" y="2026920"/>
            <a:ext cx="4992370" cy="2584450"/>
          </a:xfrm>
          <a:prstGeom prst="rect">
            <a:avLst/>
          </a:prstGeom>
          <a:noFill/>
        </p:spPr>
        <p:txBody>
          <a:bodyPr wrap="square" rtlCol="0" anchor="t">
            <a:spAutoFit/>
          </a:bodyPr>
          <a:p>
            <a:r>
              <a:rPr lang="en-US">
                <a:solidFill>
                  <a:schemeClr val="bg1"/>
                </a:solidFill>
                <a:latin typeface="Calibri" panose="020F0502020204030204" pitchFamily="34" charset="0"/>
                <a:cs typeface="Calibri" panose="020F0502020204030204" pitchFamily="34" charset="0"/>
              </a:rPr>
              <a:t>I chosen this healthcare domain because, Diabetes is becoming a more serious health problem as a result of our inactive lifestyle. If it is detected in time, adverse effects can be avoided with proper medical treatment. Technology can be used very reliably and efficiently to aid in early detection.I thought of developing a predictive model using machine learning that can predict whether a patient has diabetes or not.</a:t>
            </a:r>
            <a:endParaRPr lang="en-US">
              <a:solidFill>
                <a:schemeClr val="bg1"/>
              </a:solidFill>
              <a:latin typeface="Calibri" panose="020F0502020204030204" pitchFamily="34" charset="0"/>
              <a:cs typeface="Calibri" panose="020F0502020204030204" pitchFamily="34" charset="0"/>
            </a:endParaRPr>
          </a:p>
        </p:txBody>
      </p:sp>
      <p:sp>
        <p:nvSpPr>
          <p:cNvPr id="43" name="KSO_Shape"/>
          <p:cNvSpPr/>
          <p:nvPr/>
        </p:nvSpPr>
        <p:spPr bwMode="auto">
          <a:xfrm>
            <a:off x="5995670" y="1065530"/>
            <a:ext cx="793115" cy="804545"/>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48" name="KSO_Shape"/>
          <p:cNvSpPr/>
          <p:nvPr/>
        </p:nvSpPr>
        <p:spPr bwMode="auto">
          <a:xfrm>
            <a:off x="9536430" y="4768215"/>
            <a:ext cx="791210" cy="921385"/>
          </a:xfrm>
          <a:custGeom>
            <a:avLst/>
            <a:gdLst>
              <a:gd name="T0" fmla="*/ 361529 w 2823"/>
              <a:gd name="T1" fmla="*/ 288173 h 3280"/>
              <a:gd name="T2" fmla="*/ 649545 w 2823"/>
              <a:gd name="T3" fmla="*/ 288173 h 3280"/>
              <a:gd name="T4" fmla="*/ 793278 w 2823"/>
              <a:gd name="T5" fmla="*/ 144361 h 3280"/>
              <a:gd name="T6" fmla="*/ 649545 w 2823"/>
              <a:gd name="T7" fmla="*/ 0 h 3280"/>
              <a:gd name="T8" fmla="*/ 361529 w 2823"/>
              <a:gd name="T9" fmla="*/ 0 h 3280"/>
              <a:gd name="T10" fmla="*/ 217246 w 2823"/>
              <a:gd name="T11" fmla="*/ 144361 h 3280"/>
              <a:gd name="T12" fmla="*/ 361529 w 2823"/>
              <a:gd name="T13" fmla="*/ 288173 h 3280"/>
              <a:gd name="T14" fmla="*/ 541470 w 2823"/>
              <a:gd name="T15" fmla="*/ 863971 h 3280"/>
              <a:gd name="T16" fmla="*/ 469603 w 2823"/>
              <a:gd name="T17" fmla="*/ 863971 h 3280"/>
              <a:gd name="T18" fmla="*/ 469603 w 2823"/>
              <a:gd name="T19" fmla="*/ 1008332 h 3280"/>
              <a:gd name="T20" fmla="*/ 323126 w 2823"/>
              <a:gd name="T21" fmla="*/ 1008332 h 3280"/>
              <a:gd name="T22" fmla="*/ 323126 w 2823"/>
              <a:gd name="T23" fmla="*/ 1080238 h 3280"/>
              <a:gd name="T24" fmla="*/ 469603 w 2823"/>
              <a:gd name="T25" fmla="*/ 1080238 h 3280"/>
              <a:gd name="T26" fmla="*/ 469603 w 2823"/>
              <a:gd name="T27" fmla="*/ 1224050 h 3280"/>
              <a:gd name="T28" fmla="*/ 541470 w 2823"/>
              <a:gd name="T29" fmla="*/ 1224050 h 3280"/>
              <a:gd name="T30" fmla="*/ 541470 w 2823"/>
              <a:gd name="T31" fmla="*/ 1080238 h 3280"/>
              <a:gd name="T32" fmla="*/ 685204 w 2823"/>
              <a:gd name="T33" fmla="*/ 1080238 h 3280"/>
              <a:gd name="T34" fmla="*/ 685204 w 2823"/>
              <a:gd name="T35" fmla="*/ 1008332 h 3280"/>
              <a:gd name="T36" fmla="*/ 541470 w 2823"/>
              <a:gd name="T37" fmla="*/ 1008332 h 3280"/>
              <a:gd name="T38" fmla="*/ 541470 w 2823"/>
              <a:gd name="T39" fmla="*/ 863971 h 3280"/>
              <a:gd name="T40" fmla="*/ 762557 w 2823"/>
              <a:gd name="T41" fmla="*/ 356237 h 3280"/>
              <a:gd name="T42" fmla="*/ 236996 w 2823"/>
              <a:gd name="T43" fmla="*/ 356237 h 3280"/>
              <a:gd name="T44" fmla="*/ 0 w 2823"/>
              <a:gd name="T45" fmla="*/ 1486425 h 3280"/>
              <a:gd name="T46" fmla="*/ 1646 w 2823"/>
              <a:gd name="T47" fmla="*/ 1486425 h 3280"/>
              <a:gd name="T48" fmla="*/ 1646 w 2823"/>
              <a:gd name="T49" fmla="*/ 1620357 h 3280"/>
              <a:gd name="T50" fmla="*/ 181587 w 2823"/>
              <a:gd name="T51" fmla="*/ 1800397 h 3280"/>
              <a:gd name="T52" fmla="*/ 829486 w 2823"/>
              <a:gd name="T53" fmla="*/ 1800397 h 3280"/>
              <a:gd name="T54" fmla="*/ 1008879 w 2823"/>
              <a:gd name="T55" fmla="*/ 1620357 h 3280"/>
              <a:gd name="T56" fmla="*/ 1008879 w 2823"/>
              <a:gd name="T57" fmla="*/ 1440318 h 3280"/>
              <a:gd name="T58" fmla="*/ 1003393 w 2823"/>
              <a:gd name="T59" fmla="*/ 1396405 h 3280"/>
              <a:gd name="T60" fmla="*/ 762557 w 2823"/>
              <a:gd name="T61" fmla="*/ 356237 h 3280"/>
              <a:gd name="T62" fmla="*/ 498679 w 2823"/>
              <a:gd name="T63" fmla="*/ 1327793 h 3280"/>
              <a:gd name="T64" fmla="*/ 208469 w 2823"/>
              <a:gd name="T65" fmla="*/ 1037424 h 3280"/>
              <a:gd name="T66" fmla="*/ 498679 w 2823"/>
              <a:gd name="T67" fmla="*/ 747604 h 3280"/>
              <a:gd name="T68" fmla="*/ 788889 w 2823"/>
              <a:gd name="T69" fmla="*/ 1037424 h 3280"/>
              <a:gd name="T70" fmla="*/ 498679 w 2823"/>
              <a:gd name="T71" fmla="*/ 1327793 h 3280"/>
              <a:gd name="T72" fmla="*/ 1298541 w 2823"/>
              <a:gd name="T73" fmla="*/ 206936 h 3280"/>
              <a:gd name="T74" fmla="*/ 1039052 w 2823"/>
              <a:gd name="T75" fmla="*/ 634530 h 3280"/>
              <a:gd name="T76" fmla="*/ 1190466 w 2823"/>
              <a:gd name="T77" fmla="*/ 1008332 h 3280"/>
              <a:gd name="T78" fmla="*/ 1187723 w 2823"/>
              <a:gd name="T79" fmla="*/ 1575347 h 3280"/>
              <a:gd name="T80" fmla="*/ 1290860 w 2823"/>
              <a:gd name="T81" fmla="*/ 1672503 h 3280"/>
              <a:gd name="T82" fmla="*/ 1404969 w 2823"/>
              <a:gd name="T83" fmla="*/ 1575347 h 3280"/>
              <a:gd name="T84" fmla="*/ 1404969 w 2823"/>
              <a:gd name="T85" fmla="*/ 1002294 h 3280"/>
              <a:gd name="T86" fmla="*/ 1548703 w 2823"/>
              <a:gd name="T87" fmla="*/ 634530 h 3280"/>
              <a:gd name="T88" fmla="*/ 1298541 w 2823"/>
              <a:gd name="T89" fmla="*/ 206936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23" h="3280">
                <a:moveTo>
                  <a:pt x="659" y="525"/>
                </a:moveTo>
                <a:cubicBezTo>
                  <a:pt x="1184" y="525"/>
                  <a:pt x="1184" y="525"/>
                  <a:pt x="1184" y="525"/>
                </a:cubicBezTo>
                <a:cubicBezTo>
                  <a:pt x="1329" y="525"/>
                  <a:pt x="1446" y="408"/>
                  <a:pt x="1446" y="263"/>
                </a:cubicBezTo>
                <a:cubicBezTo>
                  <a:pt x="1446" y="118"/>
                  <a:pt x="1329" y="0"/>
                  <a:pt x="1184" y="0"/>
                </a:cubicBezTo>
                <a:cubicBezTo>
                  <a:pt x="659" y="0"/>
                  <a:pt x="659" y="0"/>
                  <a:pt x="659" y="0"/>
                </a:cubicBezTo>
                <a:cubicBezTo>
                  <a:pt x="514" y="0"/>
                  <a:pt x="396" y="118"/>
                  <a:pt x="396" y="263"/>
                </a:cubicBezTo>
                <a:cubicBezTo>
                  <a:pt x="396" y="408"/>
                  <a:pt x="514" y="525"/>
                  <a:pt x="659" y="525"/>
                </a:cubicBezTo>
                <a:close/>
                <a:moveTo>
                  <a:pt x="987" y="1574"/>
                </a:moveTo>
                <a:cubicBezTo>
                  <a:pt x="856" y="1574"/>
                  <a:pt x="856" y="1574"/>
                  <a:pt x="856" y="1574"/>
                </a:cubicBezTo>
                <a:cubicBezTo>
                  <a:pt x="856" y="1837"/>
                  <a:pt x="856" y="1837"/>
                  <a:pt x="856" y="1837"/>
                </a:cubicBezTo>
                <a:cubicBezTo>
                  <a:pt x="589" y="1837"/>
                  <a:pt x="589" y="1837"/>
                  <a:pt x="589" y="1837"/>
                </a:cubicBezTo>
                <a:cubicBezTo>
                  <a:pt x="589" y="1968"/>
                  <a:pt x="589" y="1968"/>
                  <a:pt x="589" y="1968"/>
                </a:cubicBezTo>
                <a:cubicBezTo>
                  <a:pt x="856" y="1968"/>
                  <a:pt x="856" y="1968"/>
                  <a:pt x="856" y="1968"/>
                </a:cubicBezTo>
                <a:cubicBezTo>
                  <a:pt x="856" y="2230"/>
                  <a:pt x="856" y="2230"/>
                  <a:pt x="856" y="2230"/>
                </a:cubicBezTo>
                <a:cubicBezTo>
                  <a:pt x="987" y="2230"/>
                  <a:pt x="987" y="2230"/>
                  <a:pt x="987" y="2230"/>
                </a:cubicBezTo>
                <a:cubicBezTo>
                  <a:pt x="987" y="1968"/>
                  <a:pt x="987" y="1968"/>
                  <a:pt x="987" y="1968"/>
                </a:cubicBezTo>
                <a:cubicBezTo>
                  <a:pt x="1249" y="1968"/>
                  <a:pt x="1249" y="1968"/>
                  <a:pt x="1249" y="1968"/>
                </a:cubicBezTo>
                <a:cubicBezTo>
                  <a:pt x="1249" y="1837"/>
                  <a:pt x="1249" y="1837"/>
                  <a:pt x="1249" y="1837"/>
                </a:cubicBezTo>
                <a:cubicBezTo>
                  <a:pt x="987" y="1837"/>
                  <a:pt x="987" y="1837"/>
                  <a:pt x="987" y="1837"/>
                </a:cubicBezTo>
                <a:lnTo>
                  <a:pt x="987" y="1574"/>
                </a:lnTo>
                <a:close/>
                <a:moveTo>
                  <a:pt x="1390" y="649"/>
                </a:moveTo>
                <a:cubicBezTo>
                  <a:pt x="432" y="649"/>
                  <a:pt x="432" y="649"/>
                  <a:pt x="432" y="649"/>
                </a:cubicBezTo>
                <a:cubicBezTo>
                  <a:pt x="432" y="649"/>
                  <a:pt x="0" y="1036"/>
                  <a:pt x="0" y="2708"/>
                </a:cubicBezTo>
                <a:cubicBezTo>
                  <a:pt x="3" y="2708"/>
                  <a:pt x="3" y="2708"/>
                  <a:pt x="3" y="2708"/>
                </a:cubicBezTo>
                <a:cubicBezTo>
                  <a:pt x="3" y="2952"/>
                  <a:pt x="3" y="2952"/>
                  <a:pt x="3" y="2952"/>
                </a:cubicBezTo>
                <a:cubicBezTo>
                  <a:pt x="3" y="3133"/>
                  <a:pt x="150" y="3280"/>
                  <a:pt x="331" y="3280"/>
                </a:cubicBezTo>
                <a:cubicBezTo>
                  <a:pt x="1512" y="3280"/>
                  <a:pt x="1512" y="3280"/>
                  <a:pt x="1512" y="3280"/>
                </a:cubicBezTo>
                <a:cubicBezTo>
                  <a:pt x="1693" y="3280"/>
                  <a:pt x="1839" y="3133"/>
                  <a:pt x="1839" y="2952"/>
                </a:cubicBezTo>
                <a:cubicBezTo>
                  <a:pt x="1839" y="2624"/>
                  <a:pt x="1839" y="2624"/>
                  <a:pt x="1839" y="2624"/>
                </a:cubicBezTo>
                <a:cubicBezTo>
                  <a:pt x="1839" y="2596"/>
                  <a:pt x="1835" y="2570"/>
                  <a:pt x="1829" y="2544"/>
                </a:cubicBezTo>
                <a:cubicBezTo>
                  <a:pt x="1801" y="1010"/>
                  <a:pt x="1390" y="649"/>
                  <a:pt x="1390" y="649"/>
                </a:cubicBezTo>
                <a:close/>
                <a:moveTo>
                  <a:pt x="909" y="2419"/>
                </a:moveTo>
                <a:cubicBezTo>
                  <a:pt x="617" y="2419"/>
                  <a:pt x="380" y="2182"/>
                  <a:pt x="380" y="1890"/>
                </a:cubicBezTo>
                <a:cubicBezTo>
                  <a:pt x="380" y="1598"/>
                  <a:pt x="617" y="1362"/>
                  <a:pt x="909" y="1362"/>
                </a:cubicBezTo>
                <a:cubicBezTo>
                  <a:pt x="1201" y="1362"/>
                  <a:pt x="1438" y="1598"/>
                  <a:pt x="1438" y="1890"/>
                </a:cubicBezTo>
                <a:cubicBezTo>
                  <a:pt x="1438" y="2182"/>
                  <a:pt x="1201" y="2419"/>
                  <a:pt x="909" y="2419"/>
                </a:cubicBezTo>
                <a:close/>
                <a:moveTo>
                  <a:pt x="2367" y="377"/>
                </a:moveTo>
                <a:cubicBezTo>
                  <a:pt x="2118" y="377"/>
                  <a:pt x="1894" y="737"/>
                  <a:pt x="1894" y="1156"/>
                </a:cubicBezTo>
                <a:cubicBezTo>
                  <a:pt x="1894" y="1457"/>
                  <a:pt x="2020" y="1714"/>
                  <a:pt x="2170" y="1837"/>
                </a:cubicBezTo>
                <a:cubicBezTo>
                  <a:pt x="2165" y="2870"/>
                  <a:pt x="2165" y="2870"/>
                  <a:pt x="2165" y="2870"/>
                </a:cubicBezTo>
                <a:cubicBezTo>
                  <a:pt x="2165" y="2967"/>
                  <a:pt x="2255" y="3047"/>
                  <a:pt x="2353" y="3047"/>
                </a:cubicBezTo>
                <a:cubicBezTo>
                  <a:pt x="2450" y="3047"/>
                  <a:pt x="2561" y="2967"/>
                  <a:pt x="2561" y="2870"/>
                </a:cubicBezTo>
                <a:cubicBezTo>
                  <a:pt x="2561" y="1826"/>
                  <a:pt x="2561" y="1826"/>
                  <a:pt x="2561" y="1826"/>
                </a:cubicBezTo>
                <a:cubicBezTo>
                  <a:pt x="2694" y="1693"/>
                  <a:pt x="2823" y="1436"/>
                  <a:pt x="2823" y="1156"/>
                </a:cubicBezTo>
                <a:cubicBezTo>
                  <a:pt x="2823" y="737"/>
                  <a:pt x="2616" y="377"/>
                  <a:pt x="2367" y="37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17" name="Picture Placeholder 16"/>
          <p:cNvPicPr>
            <a:picLocks noChangeAspect="1"/>
          </p:cNvPicPr>
          <p:nvPr>
            <p:ph type="pic" idx="1"/>
          </p:nvPr>
        </p:nvPicPr>
        <p:blipFill>
          <a:blip r:embed="rId1"/>
          <a:stretch>
            <a:fillRect/>
          </a:stretch>
        </p:blipFill>
        <p:spPr>
          <a:xfrm>
            <a:off x="265430" y="2026920"/>
            <a:ext cx="4922520" cy="3179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50925" y="-164465"/>
            <a:ext cx="10515600" cy="1325563"/>
          </a:xfrm>
        </p:spPr>
        <p:txBody>
          <a:bodyPr/>
          <a:p>
            <a:r>
              <a:rPr lang="en-US"/>
              <a:t>Background study</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
        <p:nvSpPr>
          <p:cNvPr id="33" name="矩形 32"/>
          <p:cNvSpPr/>
          <p:nvPr/>
        </p:nvSpPr>
        <p:spPr>
          <a:xfrm>
            <a:off x="838200" y="1376045"/>
            <a:ext cx="5111750" cy="4799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7" name="矩形 32"/>
          <p:cNvSpPr/>
          <p:nvPr/>
        </p:nvSpPr>
        <p:spPr>
          <a:xfrm>
            <a:off x="5949950" y="1376045"/>
            <a:ext cx="5396230" cy="48006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100" name="Text Box 99"/>
          <p:cNvSpPr txBox="1"/>
          <p:nvPr/>
        </p:nvSpPr>
        <p:spPr>
          <a:xfrm>
            <a:off x="924560" y="1376045"/>
            <a:ext cx="10342880" cy="4523105"/>
          </a:xfrm>
          <a:prstGeom prst="rect">
            <a:avLst/>
          </a:prstGeom>
          <a:noFill/>
          <a:ln w="9525">
            <a:noFill/>
          </a:ln>
        </p:spPr>
        <p:txBody>
          <a:bodyPr wrap="square">
            <a:spAutoFit/>
          </a:bodyPr>
          <a:p>
            <a:pPr indent="0"/>
            <a:r>
              <a:rPr lang="en-US" sz="1600" b="1">
                <a:latin typeface="Calibri" panose="020F0502020204030204" pitchFamily="34" charset="0"/>
                <a:cs typeface="Times New Roman" panose="02020603050405020304" charset="0"/>
              </a:rPr>
              <a:t>Theresa Princy R</a:t>
            </a:r>
            <a:r>
              <a:rPr lang="en-US" sz="1600" b="0">
                <a:latin typeface="Calibri" panose="020F0502020204030204" pitchFamily="34" charset="0"/>
                <a:cs typeface="Times New Roman" panose="02020603050405020304" charset="0"/>
              </a:rPr>
              <a:t> conducted a survey that included several classification algorithms used to predict cardiac disease. The classification approaches employed were Naive Bayes, KNN (KNearest Neighbour), Decision tree, and Neural network, and the accuracy of the classifiers was evaluated for a variety of attribute counts.</a:t>
            </a:r>
            <a:endParaRPr lang="en-US" sz="1600" b="0">
              <a:latin typeface="Calibri" panose="020F0502020204030204" pitchFamily="34" charset="0"/>
              <a:cs typeface="Times New Roman" panose="02020603050405020304" charset="0"/>
            </a:endParaRPr>
          </a:p>
          <a:p>
            <a:pPr indent="0"/>
            <a:r>
              <a:rPr lang="en-US" sz="1600" b="1">
                <a:latin typeface="Calibri" panose="020F0502020204030204" pitchFamily="34" charset="0"/>
                <a:cs typeface="Times New Roman" panose="02020603050405020304" charset="0"/>
              </a:rPr>
              <a:t>Nagaraj M Lutimath</a:t>
            </a:r>
            <a:r>
              <a:rPr lang="en-US" sz="1600" b="0">
                <a:latin typeface="Calibri" panose="020F0502020204030204" pitchFamily="34" charset="0"/>
                <a:cs typeface="Times New Roman" panose="02020603050405020304" charset="0"/>
              </a:rPr>
              <a:t> used Naive Bayes classification and SVM to predict cardiac disease (Support Vector Machine). The performance measures employed in the analysis were Mean Absolute Error, Sum of Squared Error, and Root Mean Squared Error, and it was determined that SVM outperformed Naive Bayes in terms of accuracy.</a:t>
            </a:r>
            <a:endParaRPr lang="en-US" sz="1600" b="0">
              <a:latin typeface="Calibri" panose="020F0502020204030204" pitchFamily="34" charset="0"/>
              <a:cs typeface="Times New Roman" panose="02020603050405020304" charset="0"/>
            </a:endParaRPr>
          </a:p>
          <a:p>
            <a:pPr indent="0"/>
            <a:r>
              <a:rPr lang="en-US" sz="1600" b="1">
                <a:latin typeface="Calibri" panose="020F0502020204030204" pitchFamily="34" charset="0"/>
                <a:cs typeface="Times New Roman" panose="02020603050405020304" charset="0"/>
              </a:rPr>
              <a:t>S. Vijiyaraniet</a:t>
            </a:r>
            <a:r>
              <a:rPr lang="en-US" sz="1600" b="0">
                <a:latin typeface="Calibri" panose="020F0502020204030204" pitchFamily="34" charset="0"/>
                <a:cs typeface="Times New Roman" panose="02020603050405020304" charset="0"/>
              </a:rPr>
              <a:t> published An Efficient Classification Tree Technique for Heart Disease Prediction in 2013. The classification tree strategies in data mining are examined in this work. Decision Stump, Random Forest, and LMT Tree are the classification tree methods employed and assessed in this work. The study's goal was to examine the results of different classification algorithms' performance on a heart disease dataset.</a:t>
            </a:r>
            <a:endParaRPr lang="en-US" sz="1600" b="0">
              <a:latin typeface="Calibri" panose="020F0502020204030204" pitchFamily="34" charset="0"/>
              <a:cs typeface="Times New Roman" panose="02020603050405020304" charset="0"/>
            </a:endParaRPr>
          </a:p>
          <a:p>
            <a:pPr indent="0"/>
            <a:r>
              <a:rPr lang="en-US" sz="1600" b="1">
                <a:latin typeface="Calibri" panose="020F0502020204030204" pitchFamily="34" charset="0"/>
                <a:cs typeface="Times New Roman" panose="02020603050405020304" charset="0"/>
              </a:rPr>
              <a:t>Vembandasamy</a:t>
            </a:r>
            <a:r>
              <a:rPr lang="en-US" sz="1600" b="0">
                <a:latin typeface="Calibri" panose="020F0502020204030204" pitchFamily="34" charset="0"/>
                <a:cs typeface="Times New Roman" panose="02020603050405020304" charset="0"/>
              </a:rPr>
              <a:t> used the Naive Bayes method to diagnose heart problems. In Naive Bayes, Bayes' theorem is applied. As a result, Nave Bayes has a strong principle of independence. The data used came from one of Chennai's major diabetic research organisations. The data collection includes 500 patients. WEKA is utilised as a tool, and 70% of the Percentage Split is used for categorization. Naive Bayes has an accuracy of 86.419%.</a:t>
            </a:r>
            <a:endParaRPr lang="en-US" sz="1600"/>
          </a:p>
        </p:txBody>
      </p:sp>
      <p:sp>
        <p:nvSpPr>
          <p:cNvPr id="5"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7"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876" y="29342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Steps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箭头: 五边形 4"/>
          <p:cNvSpPr/>
          <p:nvPr/>
        </p:nvSpPr>
        <p:spPr>
          <a:xfrm>
            <a:off x="361950" y="2021840"/>
            <a:ext cx="11680825" cy="351917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箭头: V 形 5"/>
          <p:cNvSpPr/>
          <p:nvPr/>
        </p:nvSpPr>
        <p:spPr>
          <a:xfrm>
            <a:off x="2316120" y="3226982"/>
            <a:ext cx="861237" cy="10207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箭头: V 形 6"/>
          <p:cNvSpPr/>
          <p:nvPr/>
        </p:nvSpPr>
        <p:spPr>
          <a:xfrm>
            <a:off x="4463897" y="3226982"/>
            <a:ext cx="861237" cy="10207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箭头: V 形 7"/>
          <p:cNvSpPr/>
          <p:nvPr/>
        </p:nvSpPr>
        <p:spPr>
          <a:xfrm>
            <a:off x="6611674" y="3226982"/>
            <a:ext cx="861237" cy="10207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箭头: V 形 8"/>
          <p:cNvSpPr/>
          <p:nvPr/>
        </p:nvSpPr>
        <p:spPr>
          <a:xfrm>
            <a:off x="8759451" y="3226982"/>
            <a:ext cx="861237" cy="102072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KSO_Shape"/>
          <p:cNvSpPr/>
          <p:nvPr/>
        </p:nvSpPr>
        <p:spPr bwMode="auto">
          <a:xfrm>
            <a:off x="8135658" y="3534672"/>
            <a:ext cx="311499" cy="361926"/>
          </a:xfrm>
          <a:custGeom>
            <a:avLst/>
            <a:gdLst>
              <a:gd name="T0" fmla="*/ 361529 w 2823"/>
              <a:gd name="T1" fmla="*/ 288173 h 3280"/>
              <a:gd name="T2" fmla="*/ 649545 w 2823"/>
              <a:gd name="T3" fmla="*/ 288173 h 3280"/>
              <a:gd name="T4" fmla="*/ 793278 w 2823"/>
              <a:gd name="T5" fmla="*/ 144361 h 3280"/>
              <a:gd name="T6" fmla="*/ 649545 w 2823"/>
              <a:gd name="T7" fmla="*/ 0 h 3280"/>
              <a:gd name="T8" fmla="*/ 361529 w 2823"/>
              <a:gd name="T9" fmla="*/ 0 h 3280"/>
              <a:gd name="T10" fmla="*/ 217246 w 2823"/>
              <a:gd name="T11" fmla="*/ 144361 h 3280"/>
              <a:gd name="T12" fmla="*/ 361529 w 2823"/>
              <a:gd name="T13" fmla="*/ 288173 h 3280"/>
              <a:gd name="T14" fmla="*/ 541470 w 2823"/>
              <a:gd name="T15" fmla="*/ 863971 h 3280"/>
              <a:gd name="T16" fmla="*/ 469603 w 2823"/>
              <a:gd name="T17" fmla="*/ 863971 h 3280"/>
              <a:gd name="T18" fmla="*/ 469603 w 2823"/>
              <a:gd name="T19" fmla="*/ 1008332 h 3280"/>
              <a:gd name="T20" fmla="*/ 323126 w 2823"/>
              <a:gd name="T21" fmla="*/ 1008332 h 3280"/>
              <a:gd name="T22" fmla="*/ 323126 w 2823"/>
              <a:gd name="T23" fmla="*/ 1080238 h 3280"/>
              <a:gd name="T24" fmla="*/ 469603 w 2823"/>
              <a:gd name="T25" fmla="*/ 1080238 h 3280"/>
              <a:gd name="T26" fmla="*/ 469603 w 2823"/>
              <a:gd name="T27" fmla="*/ 1224050 h 3280"/>
              <a:gd name="T28" fmla="*/ 541470 w 2823"/>
              <a:gd name="T29" fmla="*/ 1224050 h 3280"/>
              <a:gd name="T30" fmla="*/ 541470 w 2823"/>
              <a:gd name="T31" fmla="*/ 1080238 h 3280"/>
              <a:gd name="T32" fmla="*/ 685204 w 2823"/>
              <a:gd name="T33" fmla="*/ 1080238 h 3280"/>
              <a:gd name="T34" fmla="*/ 685204 w 2823"/>
              <a:gd name="T35" fmla="*/ 1008332 h 3280"/>
              <a:gd name="T36" fmla="*/ 541470 w 2823"/>
              <a:gd name="T37" fmla="*/ 1008332 h 3280"/>
              <a:gd name="T38" fmla="*/ 541470 w 2823"/>
              <a:gd name="T39" fmla="*/ 863971 h 3280"/>
              <a:gd name="T40" fmla="*/ 762557 w 2823"/>
              <a:gd name="T41" fmla="*/ 356237 h 3280"/>
              <a:gd name="T42" fmla="*/ 236996 w 2823"/>
              <a:gd name="T43" fmla="*/ 356237 h 3280"/>
              <a:gd name="T44" fmla="*/ 0 w 2823"/>
              <a:gd name="T45" fmla="*/ 1486425 h 3280"/>
              <a:gd name="T46" fmla="*/ 1646 w 2823"/>
              <a:gd name="T47" fmla="*/ 1486425 h 3280"/>
              <a:gd name="T48" fmla="*/ 1646 w 2823"/>
              <a:gd name="T49" fmla="*/ 1620357 h 3280"/>
              <a:gd name="T50" fmla="*/ 181587 w 2823"/>
              <a:gd name="T51" fmla="*/ 1800397 h 3280"/>
              <a:gd name="T52" fmla="*/ 829486 w 2823"/>
              <a:gd name="T53" fmla="*/ 1800397 h 3280"/>
              <a:gd name="T54" fmla="*/ 1008879 w 2823"/>
              <a:gd name="T55" fmla="*/ 1620357 h 3280"/>
              <a:gd name="T56" fmla="*/ 1008879 w 2823"/>
              <a:gd name="T57" fmla="*/ 1440318 h 3280"/>
              <a:gd name="T58" fmla="*/ 1003393 w 2823"/>
              <a:gd name="T59" fmla="*/ 1396405 h 3280"/>
              <a:gd name="T60" fmla="*/ 762557 w 2823"/>
              <a:gd name="T61" fmla="*/ 356237 h 3280"/>
              <a:gd name="T62" fmla="*/ 498679 w 2823"/>
              <a:gd name="T63" fmla="*/ 1327793 h 3280"/>
              <a:gd name="T64" fmla="*/ 208469 w 2823"/>
              <a:gd name="T65" fmla="*/ 1037424 h 3280"/>
              <a:gd name="T66" fmla="*/ 498679 w 2823"/>
              <a:gd name="T67" fmla="*/ 747604 h 3280"/>
              <a:gd name="T68" fmla="*/ 788889 w 2823"/>
              <a:gd name="T69" fmla="*/ 1037424 h 3280"/>
              <a:gd name="T70" fmla="*/ 498679 w 2823"/>
              <a:gd name="T71" fmla="*/ 1327793 h 3280"/>
              <a:gd name="T72" fmla="*/ 1298541 w 2823"/>
              <a:gd name="T73" fmla="*/ 206936 h 3280"/>
              <a:gd name="T74" fmla="*/ 1039052 w 2823"/>
              <a:gd name="T75" fmla="*/ 634530 h 3280"/>
              <a:gd name="T76" fmla="*/ 1190466 w 2823"/>
              <a:gd name="T77" fmla="*/ 1008332 h 3280"/>
              <a:gd name="T78" fmla="*/ 1187723 w 2823"/>
              <a:gd name="T79" fmla="*/ 1575347 h 3280"/>
              <a:gd name="T80" fmla="*/ 1290860 w 2823"/>
              <a:gd name="T81" fmla="*/ 1672503 h 3280"/>
              <a:gd name="T82" fmla="*/ 1404969 w 2823"/>
              <a:gd name="T83" fmla="*/ 1575347 h 3280"/>
              <a:gd name="T84" fmla="*/ 1404969 w 2823"/>
              <a:gd name="T85" fmla="*/ 1002294 h 3280"/>
              <a:gd name="T86" fmla="*/ 1548703 w 2823"/>
              <a:gd name="T87" fmla="*/ 634530 h 3280"/>
              <a:gd name="T88" fmla="*/ 1298541 w 2823"/>
              <a:gd name="T89" fmla="*/ 206936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23" h="3280">
                <a:moveTo>
                  <a:pt x="659" y="525"/>
                </a:moveTo>
                <a:cubicBezTo>
                  <a:pt x="1184" y="525"/>
                  <a:pt x="1184" y="525"/>
                  <a:pt x="1184" y="525"/>
                </a:cubicBezTo>
                <a:cubicBezTo>
                  <a:pt x="1329" y="525"/>
                  <a:pt x="1446" y="408"/>
                  <a:pt x="1446" y="263"/>
                </a:cubicBezTo>
                <a:cubicBezTo>
                  <a:pt x="1446" y="118"/>
                  <a:pt x="1329" y="0"/>
                  <a:pt x="1184" y="0"/>
                </a:cubicBezTo>
                <a:cubicBezTo>
                  <a:pt x="659" y="0"/>
                  <a:pt x="659" y="0"/>
                  <a:pt x="659" y="0"/>
                </a:cubicBezTo>
                <a:cubicBezTo>
                  <a:pt x="514" y="0"/>
                  <a:pt x="396" y="118"/>
                  <a:pt x="396" y="263"/>
                </a:cubicBezTo>
                <a:cubicBezTo>
                  <a:pt x="396" y="408"/>
                  <a:pt x="514" y="525"/>
                  <a:pt x="659" y="525"/>
                </a:cubicBezTo>
                <a:close/>
                <a:moveTo>
                  <a:pt x="987" y="1574"/>
                </a:moveTo>
                <a:cubicBezTo>
                  <a:pt x="856" y="1574"/>
                  <a:pt x="856" y="1574"/>
                  <a:pt x="856" y="1574"/>
                </a:cubicBezTo>
                <a:cubicBezTo>
                  <a:pt x="856" y="1837"/>
                  <a:pt x="856" y="1837"/>
                  <a:pt x="856" y="1837"/>
                </a:cubicBezTo>
                <a:cubicBezTo>
                  <a:pt x="589" y="1837"/>
                  <a:pt x="589" y="1837"/>
                  <a:pt x="589" y="1837"/>
                </a:cubicBezTo>
                <a:cubicBezTo>
                  <a:pt x="589" y="1968"/>
                  <a:pt x="589" y="1968"/>
                  <a:pt x="589" y="1968"/>
                </a:cubicBezTo>
                <a:cubicBezTo>
                  <a:pt x="856" y="1968"/>
                  <a:pt x="856" y="1968"/>
                  <a:pt x="856" y="1968"/>
                </a:cubicBezTo>
                <a:cubicBezTo>
                  <a:pt x="856" y="2230"/>
                  <a:pt x="856" y="2230"/>
                  <a:pt x="856" y="2230"/>
                </a:cubicBezTo>
                <a:cubicBezTo>
                  <a:pt x="987" y="2230"/>
                  <a:pt x="987" y="2230"/>
                  <a:pt x="987" y="2230"/>
                </a:cubicBezTo>
                <a:cubicBezTo>
                  <a:pt x="987" y="1968"/>
                  <a:pt x="987" y="1968"/>
                  <a:pt x="987" y="1968"/>
                </a:cubicBezTo>
                <a:cubicBezTo>
                  <a:pt x="1249" y="1968"/>
                  <a:pt x="1249" y="1968"/>
                  <a:pt x="1249" y="1968"/>
                </a:cubicBezTo>
                <a:cubicBezTo>
                  <a:pt x="1249" y="1837"/>
                  <a:pt x="1249" y="1837"/>
                  <a:pt x="1249" y="1837"/>
                </a:cubicBezTo>
                <a:cubicBezTo>
                  <a:pt x="987" y="1837"/>
                  <a:pt x="987" y="1837"/>
                  <a:pt x="987" y="1837"/>
                </a:cubicBezTo>
                <a:lnTo>
                  <a:pt x="987" y="1574"/>
                </a:lnTo>
                <a:close/>
                <a:moveTo>
                  <a:pt x="1390" y="649"/>
                </a:moveTo>
                <a:cubicBezTo>
                  <a:pt x="432" y="649"/>
                  <a:pt x="432" y="649"/>
                  <a:pt x="432" y="649"/>
                </a:cubicBezTo>
                <a:cubicBezTo>
                  <a:pt x="432" y="649"/>
                  <a:pt x="0" y="1036"/>
                  <a:pt x="0" y="2708"/>
                </a:cubicBezTo>
                <a:cubicBezTo>
                  <a:pt x="3" y="2708"/>
                  <a:pt x="3" y="2708"/>
                  <a:pt x="3" y="2708"/>
                </a:cubicBezTo>
                <a:cubicBezTo>
                  <a:pt x="3" y="2952"/>
                  <a:pt x="3" y="2952"/>
                  <a:pt x="3" y="2952"/>
                </a:cubicBezTo>
                <a:cubicBezTo>
                  <a:pt x="3" y="3133"/>
                  <a:pt x="150" y="3280"/>
                  <a:pt x="331" y="3280"/>
                </a:cubicBezTo>
                <a:cubicBezTo>
                  <a:pt x="1512" y="3280"/>
                  <a:pt x="1512" y="3280"/>
                  <a:pt x="1512" y="3280"/>
                </a:cubicBezTo>
                <a:cubicBezTo>
                  <a:pt x="1693" y="3280"/>
                  <a:pt x="1839" y="3133"/>
                  <a:pt x="1839" y="2952"/>
                </a:cubicBezTo>
                <a:cubicBezTo>
                  <a:pt x="1839" y="2624"/>
                  <a:pt x="1839" y="2624"/>
                  <a:pt x="1839" y="2624"/>
                </a:cubicBezTo>
                <a:cubicBezTo>
                  <a:pt x="1839" y="2596"/>
                  <a:pt x="1835" y="2570"/>
                  <a:pt x="1829" y="2544"/>
                </a:cubicBezTo>
                <a:cubicBezTo>
                  <a:pt x="1801" y="1010"/>
                  <a:pt x="1390" y="649"/>
                  <a:pt x="1390" y="649"/>
                </a:cubicBezTo>
                <a:close/>
                <a:moveTo>
                  <a:pt x="909" y="2419"/>
                </a:moveTo>
                <a:cubicBezTo>
                  <a:pt x="617" y="2419"/>
                  <a:pt x="380" y="2182"/>
                  <a:pt x="380" y="1890"/>
                </a:cubicBezTo>
                <a:cubicBezTo>
                  <a:pt x="380" y="1598"/>
                  <a:pt x="617" y="1362"/>
                  <a:pt x="909" y="1362"/>
                </a:cubicBezTo>
                <a:cubicBezTo>
                  <a:pt x="1201" y="1362"/>
                  <a:pt x="1438" y="1598"/>
                  <a:pt x="1438" y="1890"/>
                </a:cubicBezTo>
                <a:cubicBezTo>
                  <a:pt x="1438" y="2182"/>
                  <a:pt x="1201" y="2419"/>
                  <a:pt x="909" y="2419"/>
                </a:cubicBezTo>
                <a:close/>
                <a:moveTo>
                  <a:pt x="2367" y="377"/>
                </a:moveTo>
                <a:cubicBezTo>
                  <a:pt x="2118" y="377"/>
                  <a:pt x="1894" y="737"/>
                  <a:pt x="1894" y="1156"/>
                </a:cubicBezTo>
                <a:cubicBezTo>
                  <a:pt x="1894" y="1457"/>
                  <a:pt x="2020" y="1714"/>
                  <a:pt x="2170" y="1837"/>
                </a:cubicBezTo>
                <a:cubicBezTo>
                  <a:pt x="2165" y="2870"/>
                  <a:pt x="2165" y="2870"/>
                  <a:pt x="2165" y="2870"/>
                </a:cubicBezTo>
                <a:cubicBezTo>
                  <a:pt x="2165" y="2967"/>
                  <a:pt x="2255" y="3047"/>
                  <a:pt x="2353" y="3047"/>
                </a:cubicBezTo>
                <a:cubicBezTo>
                  <a:pt x="2450" y="3047"/>
                  <a:pt x="2561" y="2967"/>
                  <a:pt x="2561" y="2870"/>
                </a:cubicBezTo>
                <a:cubicBezTo>
                  <a:pt x="2561" y="1826"/>
                  <a:pt x="2561" y="1826"/>
                  <a:pt x="2561" y="1826"/>
                </a:cubicBezTo>
                <a:cubicBezTo>
                  <a:pt x="2694" y="1693"/>
                  <a:pt x="2823" y="1436"/>
                  <a:pt x="2823" y="1156"/>
                </a:cubicBezTo>
                <a:cubicBezTo>
                  <a:pt x="2823" y="737"/>
                  <a:pt x="2616" y="377"/>
                  <a:pt x="2367" y="37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1" name="KSO_Shape"/>
          <p:cNvSpPr/>
          <p:nvPr/>
        </p:nvSpPr>
        <p:spPr bwMode="auto">
          <a:xfrm>
            <a:off x="3612477" y="3534672"/>
            <a:ext cx="361288" cy="361926"/>
          </a:xfrm>
          <a:custGeom>
            <a:avLst/>
            <a:gdLst>
              <a:gd name="T0" fmla="*/ 1493016 w 3561"/>
              <a:gd name="T1" fmla="*/ 588523 h 3567"/>
              <a:gd name="T2" fmla="*/ 1689798 w 3561"/>
              <a:gd name="T3" fmla="*/ 494642 h 3567"/>
              <a:gd name="T4" fmla="*/ 1689798 w 3561"/>
              <a:gd name="T5" fmla="*/ 107004 h 3567"/>
              <a:gd name="T6" fmla="*/ 1302290 w 3561"/>
              <a:gd name="T7" fmla="*/ 107004 h 3567"/>
              <a:gd name="T8" fmla="*/ 1213990 w 3561"/>
              <a:gd name="T9" fmla="*/ 309404 h 3567"/>
              <a:gd name="T10" fmla="*/ 1011658 w 3561"/>
              <a:gd name="T11" fmla="*/ 107509 h 3567"/>
              <a:gd name="T12" fmla="*/ 916295 w 3561"/>
              <a:gd name="T13" fmla="*/ 106500 h 3567"/>
              <a:gd name="T14" fmla="*/ 864829 w 3561"/>
              <a:gd name="T15" fmla="*/ 156973 h 3567"/>
              <a:gd name="T16" fmla="*/ 867857 w 3561"/>
              <a:gd name="T17" fmla="*/ 252873 h 3567"/>
              <a:gd name="T18" fmla="*/ 1060602 w 3561"/>
              <a:gd name="T19" fmla="*/ 445683 h 3567"/>
              <a:gd name="T20" fmla="*/ 151370 w 3561"/>
              <a:gd name="T21" fmla="*/ 1355219 h 3567"/>
              <a:gd name="T22" fmla="*/ 169535 w 3561"/>
              <a:gd name="T23" fmla="*/ 1440519 h 3567"/>
              <a:gd name="T24" fmla="*/ 103436 w 3561"/>
              <a:gd name="T25" fmla="*/ 1507145 h 3567"/>
              <a:gd name="T26" fmla="*/ 96877 w 3561"/>
              <a:gd name="T27" fmla="*/ 1697431 h 3567"/>
              <a:gd name="T28" fmla="*/ 295172 w 3561"/>
              <a:gd name="T29" fmla="*/ 1698945 h 3567"/>
              <a:gd name="T30" fmla="*/ 362784 w 3561"/>
              <a:gd name="T31" fmla="*/ 1623739 h 3567"/>
              <a:gd name="T32" fmla="*/ 438974 w 3561"/>
              <a:gd name="T33" fmla="*/ 1648976 h 3567"/>
              <a:gd name="T34" fmla="*/ 1350728 w 3561"/>
              <a:gd name="T35" fmla="*/ 736916 h 3567"/>
              <a:gd name="T36" fmla="*/ 1543473 w 3561"/>
              <a:gd name="T37" fmla="*/ 929726 h 3567"/>
              <a:gd name="T38" fmla="*/ 1638836 w 3561"/>
              <a:gd name="T39" fmla="*/ 931745 h 3567"/>
              <a:gd name="T40" fmla="*/ 1689798 w 3561"/>
              <a:gd name="T41" fmla="*/ 881776 h 3567"/>
              <a:gd name="T42" fmla="*/ 1690302 w 3561"/>
              <a:gd name="T43" fmla="*/ 786380 h 3567"/>
              <a:gd name="T44" fmla="*/ 1493016 w 3561"/>
              <a:gd name="T45" fmla="*/ 588523 h 3567"/>
              <a:gd name="T46" fmla="*/ 245220 w 3561"/>
              <a:gd name="T47" fmla="*/ 1648976 h 3567"/>
              <a:gd name="T48" fmla="*/ 148343 w 3561"/>
              <a:gd name="T49" fmla="*/ 1645947 h 3567"/>
              <a:gd name="T50" fmla="*/ 144811 w 3561"/>
              <a:gd name="T51" fmla="*/ 1551562 h 3567"/>
              <a:gd name="T52" fmla="*/ 197791 w 3561"/>
              <a:gd name="T53" fmla="*/ 1498564 h 3567"/>
              <a:gd name="T54" fmla="*/ 243706 w 3561"/>
              <a:gd name="T55" fmla="*/ 1553581 h 3567"/>
              <a:gd name="T56" fmla="*/ 296181 w 3561"/>
              <a:gd name="T57" fmla="*/ 1593960 h 3567"/>
              <a:gd name="T58" fmla="*/ 245220 w 3561"/>
              <a:gd name="T59" fmla="*/ 1648976 h 3567"/>
              <a:gd name="T60" fmla="*/ 487413 w 3561"/>
              <a:gd name="T61" fmla="*/ 1503612 h 3567"/>
              <a:gd name="T62" fmla="*/ 293658 w 3561"/>
              <a:gd name="T63" fmla="*/ 1503612 h 3567"/>
              <a:gd name="T64" fmla="*/ 293658 w 3561"/>
              <a:gd name="T65" fmla="*/ 1309793 h 3567"/>
              <a:gd name="T66" fmla="*/ 1108535 w 3561"/>
              <a:gd name="T67" fmla="*/ 494642 h 3567"/>
              <a:gd name="T68" fmla="*/ 1302290 w 3561"/>
              <a:gd name="T69" fmla="*/ 688461 h 3567"/>
              <a:gd name="T70" fmla="*/ 487413 w 3561"/>
              <a:gd name="T71" fmla="*/ 1503612 h 35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61" h="3567">
                <a:moveTo>
                  <a:pt x="2959" y="1166"/>
                </a:moveTo>
                <a:cubicBezTo>
                  <a:pt x="3349" y="980"/>
                  <a:pt x="3349" y="980"/>
                  <a:pt x="3349" y="980"/>
                </a:cubicBezTo>
                <a:cubicBezTo>
                  <a:pt x="3561" y="768"/>
                  <a:pt x="3561" y="424"/>
                  <a:pt x="3349" y="212"/>
                </a:cubicBezTo>
                <a:cubicBezTo>
                  <a:pt x="3137" y="0"/>
                  <a:pt x="2793" y="0"/>
                  <a:pt x="2581" y="212"/>
                </a:cubicBezTo>
                <a:cubicBezTo>
                  <a:pt x="2406" y="613"/>
                  <a:pt x="2406" y="613"/>
                  <a:pt x="2406" y="613"/>
                </a:cubicBezTo>
                <a:cubicBezTo>
                  <a:pt x="2005" y="213"/>
                  <a:pt x="2005" y="213"/>
                  <a:pt x="2005" y="213"/>
                </a:cubicBezTo>
                <a:cubicBezTo>
                  <a:pt x="2005" y="213"/>
                  <a:pt x="1908" y="118"/>
                  <a:pt x="1816" y="211"/>
                </a:cubicBezTo>
                <a:cubicBezTo>
                  <a:pt x="1714" y="311"/>
                  <a:pt x="1714" y="311"/>
                  <a:pt x="1714" y="311"/>
                </a:cubicBezTo>
                <a:cubicBezTo>
                  <a:pt x="1714" y="311"/>
                  <a:pt x="1640" y="421"/>
                  <a:pt x="1720" y="501"/>
                </a:cubicBezTo>
                <a:cubicBezTo>
                  <a:pt x="2102" y="883"/>
                  <a:pt x="2102" y="883"/>
                  <a:pt x="2102" y="883"/>
                </a:cubicBezTo>
                <a:cubicBezTo>
                  <a:pt x="300" y="2685"/>
                  <a:pt x="300" y="2685"/>
                  <a:pt x="300" y="2685"/>
                </a:cubicBezTo>
                <a:cubicBezTo>
                  <a:pt x="300" y="2685"/>
                  <a:pt x="288" y="2750"/>
                  <a:pt x="336" y="2854"/>
                </a:cubicBezTo>
                <a:cubicBezTo>
                  <a:pt x="205" y="2986"/>
                  <a:pt x="205" y="2986"/>
                  <a:pt x="205" y="2986"/>
                </a:cubicBezTo>
                <a:cubicBezTo>
                  <a:pt x="205" y="2986"/>
                  <a:pt x="0" y="3171"/>
                  <a:pt x="192" y="3363"/>
                </a:cubicBezTo>
                <a:cubicBezTo>
                  <a:pt x="192" y="3363"/>
                  <a:pt x="384" y="3567"/>
                  <a:pt x="585" y="3366"/>
                </a:cubicBezTo>
                <a:cubicBezTo>
                  <a:pt x="719" y="3217"/>
                  <a:pt x="719" y="3217"/>
                  <a:pt x="719" y="3217"/>
                </a:cubicBezTo>
                <a:cubicBezTo>
                  <a:pt x="761" y="3234"/>
                  <a:pt x="811" y="3251"/>
                  <a:pt x="870" y="3267"/>
                </a:cubicBezTo>
                <a:cubicBezTo>
                  <a:pt x="2677" y="1460"/>
                  <a:pt x="2677" y="1460"/>
                  <a:pt x="2677" y="1460"/>
                </a:cubicBezTo>
                <a:cubicBezTo>
                  <a:pt x="3059" y="1842"/>
                  <a:pt x="3059" y="1842"/>
                  <a:pt x="3059" y="1842"/>
                </a:cubicBezTo>
                <a:cubicBezTo>
                  <a:pt x="3059" y="1842"/>
                  <a:pt x="3160" y="1934"/>
                  <a:pt x="3248" y="1846"/>
                </a:cubicBezTo>
                <a:cubicBezTo>
                  <a:pt x="3349" y="1747"/>
                  <a:pt x="3349" y="1747"/>
                  <a:pt x="3349" y="1747"/>
                </a:cubicBezTo>
                <a:cubicBezTo>
                  <a:pt x="3349" y="1747"/>
                  <a:pt x="3440" y="1648"/>
                  <a:pt x="3350" y="1558"/>
                </a:cubicBezTo>
                <a:lnTo>
                  <a:pt x="2959" y="1166"/>
                </a:lnTo>
                <a:close/>
                <a:moveTo>
                  <a:pt x="486" y="3267"/>
                </a:moveTo>
                <a:cubicBezTo>
                  <a:pt x="390" y="3363"/>
                  <a:pt x="294" y="3261"/>
                  <a:pt x="294" y="3261"/>
                </a:cubicBezTo>
                <a:cubicBezTo>
                  <a:pt x="198" y="3165"/>
                  <a:pt x="287" y="3074"/>
                  <a:pt x="287" y="3074"/>
                </a:cubicBezTo>
                <a:cubicBezTo>
                  <a:pt x="392" y="2969"/>
                  <a:pt x="392" y="2969"/>
                  <a:pt x="392" y="2969"/>
                </a:cubicBezTo>
                <a:cubicBezTo>
                  <a:pt x="392" y="2969"/>
                  <a:pt x="442" y="3036"/>
                  <a:pt x="483" y="3078"/>
                </a:cubicBezTo>
                <a:cubicBezTo>
                  <a:pt x="483" y="3078"/>
                  <a:pt x="506" y="3109"/>
                  <a:pt x="587" y="3158"/>
                </a:cubicBezTo>
                <a:lnTo>
                  <a:pt x="486" y="3267"/>
                </a:lnTo>
                <a:close/>
                <a:moveTo>
                  <a:pt x="966" y="2979"/>
                </a:moveTo>
                <a:cubicBezTo>
                  <a:pt x="794" y="3151"/>
                  <a:pt x="739" y="3136"/>
                  <a:pt x="582" y="2979"/>
                </a:cubicBezTo>
                <a:cubicBezTo>
                  <a:pt x="434" y="2831"/>
                  <a:pt x="416" y="2761"/>
                  <a:pt x="582" y="2595"/>
                </a:cubicBezTo>
                <a:cubicBezTo>
                  <a:pt x="2197" y="980"/>
                  <a:pt x="2197" y="980"/>
                  <a:pt x="2197" y="980"/>
                </a:cubicBezTo>
                <a:cubicBezTo>
                  <a:pt x="2581" y="1364"/>
                  <a:pt x="2581" y="1364"/>
                  <a:pt x="2581" y="1364"/>
                </a:cubicBezTo>
                <a:lnTo>
                  <a:pt x="966" y="2979"/>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12" name="KSO_Shape"/>
          <p:cNvSpPr>
            <a:spLocks noChangeArrowheads="1"/>
          </p:cNvSpPr>
          <p:nvPr/>
        </p:nvSpPr>
        <p:spPr bwMode="auto">
          <a:xfrm>
            <a:off x="10332720" y="3375660"/>
            <a:ext cx="855345" cy="723265"/>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3" name="KSO_Shape"/>
          <p:cNvSpPr/>
          <p:nvPr/>
        </p:nvSpPr>
        <p:spPr bwMode="auto">
          <a:xfrm>
            <a:off x="5863216" y="3537225"/>
            <a:ext cx="382991" cy="35682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14" name="KSO_Shape"/>
          <p:cNvSpPr/>
          <p:nvPr/>
        </p:nvSpPr>
        <p:spPr bwMode="auto">
          <a:xfrm>
            <a:off x="817880" y="3526790"/>
            <a:ext cx="904875" cy="866140"/>
          </a:xfrm>
          <a:custGeom>
            <a:avLst/>
            <a:gdLst>
              <a:gd name="T0" fmla="*/ 235585 w 1423988"/>
              <a:gd name="T1" fmla="*/ 1122113 h 2019300"/>
              <a:gd name="T2" fmla="*/ 155575 w 1423988"/>
              <a:gd name="T3" fmla="*/ 1202145 h 2019300"/>
              <a:gd name="T4" fmla="*/ 123190 w 1423988"/>
              <a:gd name="T5" fmla="*/ 1313619 h 2019300"/>
              <a:gd name="T6" fmla="*/ 161290 w 1423988"/>
              <a:gd name="T7" fmla="*/ 1358081 h 2019300"/>
              <a:gd name="T8" fmla="*/ 238125 w 1423988"/>
              <a:gd name="T9" fmla="*/ 1440972 h 2019300"/>
              <a:gd name="T10" fmla="*/ 352108 w 1423988"/>
              <a:gd name="T11" fmla="*/ 1468284 h 2019300"/>
              <a:gd name="T12" fmla="*/ 393383 w 1423988"/>
              <a:gd name="T13" fmla="*/ 1424775 h 2019300"/>
              <a:gd name="T14" fmla="*/ 479108 w 1423988"/>
              <a:gd name="T15" fmla="*/ 1351094 h 2019300"/>
              <a:gd name="T16" fmla="*/ 500380 w 1423988"/>
              <a:gd name="T17" fmla="*/ 1234857 h 2019300"/>
              <a:gd name="T18" fmla="*/ 452438 w 1423988"/>
              <a:gd name="T19" fmla="*/ 1197381 h 2019300"/>
              <a:gd name="T20" fmla="*/ 381318 w 1423988"/>
              <a:gd name="T21" fmla="*/ 1108139 h 2019300"/>
              <a:gd name="T22" fmla="*/ 374968 w 1423988"/>
              <a:gd name="T23" fmla="*/ 878205 h 2019300"/>
              <a:gd name="T24" fmla="*/ 634683 w 1423988"/>
              <a:gd name="T25" fmla="*/ 1018261 h 2019300"/>
              <a:gd name="T26" fmla="*/ 595630 w 1423988"/>
              <a:gd name="T27" fmla="*/ 1343154 h 2019300"/>
              <a:gd name="T28" fmla="*/ 573723 w 1423988"/>
              <a:gd name="T29" fmla="*/ 1632160 h 2019300"/>
              <a:gd name="T30" fmla="*/ 622935 w 1423988"/>
              <a:gd name="T31" fmla="*/ 1801752 h 2019300"/>
              <a:gd name="T32" fmla="*/ 682943 w 1423988"/>
              <a:gd name="T33" fmla="*/ 1884008 h 2019300"/>
              <a:gd name="T34" fmla="*/ 730885 w 1423988"/>
              <a:gd name="T35" fmla="*/ 1884643 h 2019300"/>
              <a:gd name="T36" fmla="*/ 795020 w 1423988"/>
              <a:gd name="T37" fmla="*/ 1802705 h 2019300"/>
              <a:gd name="T38" fmla="*/ 850900 w 1423988"/>
              <a:gd name="T39" fmla="*/ 1632477 h 2019300"/>
              <a:gd name="T40" fmla="*/ 840423 w 1423988"/>
              <a:gd name="T41" fmla="*/ 1343472 h 2019300"/>
              <a:gd name="T42" fmla="*/ 815975 w 1423988"/>
              <a:gd name="T43" fmla="*/ 1010004 h 2019300"/>
              <a:gd name="T44" fmla="*/ 844868 w 1423988"/>
              <a:gd name="T45" fmla="*/ 914410 h 2019300"/>
              <a:gd name="T46" fmla="*/ 1116013 w 1423988"/>
              <a:gd name="T47" fmla="*/ 883921 h 2019300"/>
              <a:gd name="T48" fmla="*/ 1223646 w 1423988"/>
              <a:gd name="T49" fmla="*/ 919174 h 2019300"/>
              <a:gd name="T50" fmla="*/ 1315721 w 1423988"/>
              <a:gd name="T51" fmla="*/ 981421 h 2019300"/>
              <a:gd name="T52" fmla="*/ 1383666 w 1423988"/>
              <a:gd name="T53" fmla="*/ 1065900 h 2019300"/>
              <a:gd name="T54" fmla="*/ 1420178 w 1423988"/>
              <a:gd name="T55" fmla="*/ 1167210 h 2019300"/>
              <a:gd name="T56" fmla="*/ 1359536 w 1423988"/>
              <a:gd name="T57" fmla="*/ 1679481 h 2019300"/>
              <a:gd name="T58" fmla="*/ 1265873 w 1423988"/>
              <a:gd name="T59" fmla="*/ 1880832 h 2019300"/>
              <a:gd name="T60" fmla="*/ 1150303 w 1423988"/>
              <a:gd name="T61" fmla="*/ 1981825 h 2019300"/>
              <a:gd name="T62" fmla="*/ 1051561 w 1423988"/>
              <a:gd name="T63" fmla="*/ 2015172 h 2019300"/>
              <a:gd name="T64" fmla="*/ 381635 w 1423988"/>
              <a:gd name="T65" fmla="*/ 2016442 h 2019300"/>
              <a:gd name="T66" fmla="*/ 281305 w 1423988"/>
              <a:gd name="T67" fmla="*/ 1986906 h 2019300"/>
              <a:gd name="T68" fmla="*/ 168910 w 1423988"/>
              <a:gd name="T69" fmla="*/ 1897981 h 2019300"/>
              <a:gd name="T70" fmla="*/ 69532 w 1423988"/>
              <a:gd name="T71" fmla="*/ 1703935 h 2019300"/>
              <a:gd name="T72" fmla="*/ 2540 w 1423988"/>
              <a:gd name="T73" fmla="*/ 1180549 h 2019300"/>
              <a:gd name="T74" fmla="*/ 36195 w 1423988"/>
              <a:gd name="T75" fmla="*/ 1076698 h 2019300"/>
              <a:gd name="T76" fmla="*/ 101917 w 1423988"/>
              <a:gd name="T77" fmla="*/ 989361 h 2019300"/>
              <a:gd name="T78" fmla="*/ 192405 w 1423988"/>
              <a:gd name="T79" fmla="*/ 923937 h 2019300"/>
              <a:gd name="T80" fmla="*/ 298767 w 1423988"/>
              <a:gd name="T81" fmla="*/ 885827 h 2019300"/>
              <a:gd name="T82" fmla="*/ 741045 w 1423988"/>
              <a:gd name="T83" fmla="*/ 953 h 2019300"/>
              <a:gd name="T84" fmla="*/ 850900 w 1423988"/>
              <a:gd name="T85" fmla="*/ 26353 h 2019300"/>
              <a:gd name="T86" fmla="*/ 945833 w 1423988"/>
              <a:gd name="T87" fmla="*/ 80645 h 2019300"/>
              <a:gd name="T88" fmla="*/ 1020763 w 1423988"/>
              <a:gd name="T89" fmla="*/ 159385 h 2019300"/>
              <a:gd name="T90" fmla="*/ 1070611 w 1423988"/>
              <a:gd name="T91" fmla="*/ 257175 h 2019300"/>
              <a:gd name="T92" fmla="*/ 1090296 w 1423988"/>
              <a:gd name="T93" fmla="*/ 368618 h 2019300"/>
              <a:gd name="T94" fmla="*/ 1076326 w 1423988"/>
              <a:gd name="T95" fmla="*/ 482283 h 2019300"/>
              <a:gd name="T96" fmla="*/ 1030923 w 1423988"/>
              <a:gd name="T97" fmla="*/ 582613 h 2019300"/>
              <a:gd name="T98" fmla="*/ 960121 w 1423988"/>
              <a:gd name="T99" fmla="*/ 664846 h 2019300"/>
              <a:gd name="T100" fmla="*/ 867728 w 1423988"/>
              <a:gd name="T101" fmla="*/ 723583 h 2019300"/>
              <a:gd name="T102" fmla="*/ 760095 w 1423988"/>
              <a:gd name="T103" fmla="*/ 754381 h 2019300"/>
              <a:gd name="T104" fmla="*/ 644843 w 1423988"/>
              <a:gd name="T105" fmla="*/ 751523 h 2019300"/>
              <a:gd name="T106" fmla="*/ 539750 w 1423988"/>
              <a:gd name="T107" fmla="*/ 715646 h 2019300"/>
              <a:gd name="T108" fmla="*/ 450533 w 1423988"/>
              <a:gd name="T109" fmla="*/ 652781 h 2019300"/>
              <a:gd name="T110" fmla="*/ 383540 w 1423988"/>
              <a:gd name="T111" fmla="*/ 567056 h 2019300"/>
              <a:gd name="T112" fmla="*/ 343218 w 1423988"/>
              <a:gd name="T113" fmla="*/ 463868 h 2019300"/>
              <a:gd name="T114" fmla="*/ 334645 w 1423988"/>
              <a:gd name="T115" fmla="*/ 349250 h 2019300"/>
              <a:gd name="T116" fmla="*/ 359410 w 1423988"/>
              <a:gd name="T117" fmla="*/ 239713 h 2019300"/>
              <a:gd name="T118" fmla="*/ 414020 w 1423988"/>
              <a:gd name="T119" fmla="*/ 144780 h 2019300"/>
              <a:gd name="T120" fmla="*/ 492760 w 1423988"/>
              <a:gd name="T121" fmla="*/ 69850 h 2019300"/>
              <a:gd name="T122" fmla="*/ 590550 w 1423988"/>
              <a:gd name="T123" fmla="*/ 19685 h 2019300"/>
              <a:gd name="T124" fmla="*/ 701993 w 1423988"/>
              <a:gd name="T125" fmla="*/ 0 h 2019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23988" h="2019300">
                <a:moveTo>
                  <a:pt x="278130" y="1089719"/>
                </a:moveTo>
                <a:lnTo>
                  <a:pt x="273367" y="1090036"/>
                </a:lnTo>
                <a:lnTo>
                  <a:pt x="268287" y="1091307"/>
                </a:lnTo>
                <a:lnTo>
                  <a:pt x="263525" y="1092577"/>
                </a:lnTo>
                <a:lnTo>
                  <a:pt x="259397" y="1094800"/>
                </a:lnTo>
                <a:lnTo>
                  <a:pt x="254952" y="1097341"/>
                </a:lnTo>
                <a:lnTo>
                  <a:pt x="251142" y="1100517"/>
                </a:lnTo>
                <a:lnTo>
                  <a:pt x="247332" y="1104010"/>
                </a:lnTo>
                <a:lnTo>
                  <a:pt x="244157" y="1108139"/>
                </a:lnTo>
                <a:lnTo>
                  <a:pt x="240982" y="1112267"/>
                </a:lnTo>
                <a:lnTo>
                  <a:pt x="238125" y="1117349"/>
                </a:lnTo>
                <a:lnTo>
                  <a:pt x="235585" y="1122113"/>
                </a:lnTo>
                <a:lnTo>
                  <a:pt x="233680" y="1127512"/>
                </a:lnTo>
                <a:lnTo>
                  <a:pt x="232092" y="1133228"/>
                </a:lnTo>
                <a:lnTo>
                  <a:pt x="230822" y="1139262"/>
                </a:lnTo>
                <a:lnTo>
                  <a:pt x="230187" y="1145297"/>
                </a:lnTo>
                <a:lnTo>
                  <a:pt x="229870" y="1151966"/>
                </a:lnTo>
                <a:lnTo>
                  <a:pt x="229870" y="1196428"/>
                </a:lnTo>
                <a:lnTo>
                  <a:pt x="185420" y="1196428"/>
                </a:lnTo>
                <a:lnTo>
                  <a:pt x="179070" y="1196746"/>
                </a:lnTo>
                <a:lnTo>
                  <a:pt x="172720" y="1197381"/>
                </a:lnTo>
                <a:lnTo>
                  <a:pt x="167005" y="1198334"/>
                </a:lnTo>
                <a:lnTo>
                  <a:pt x="161290" y="1200239"/>
                </a:lnTo>
                <a:lnTo>
                  <a:pt x="155575" y="1202145"/>
                </a:lnTo>
                <a:lnTo>
                  <a:pt x="150812" y="1204686"/>
                </a:lnTo>
                <a:lnTo>
                  <a:pt x="145732" y="1207544"/>
                </a:lnTo>
                <a:lnTo>
                  <a:pt x="141605" y="1210720"/>
                </a:lnTo>
                <a:lnTo>
                  <a:pt x="137477" y="1213896"/>
                </a:lnTo>
                <a:lnTo>
                  <a:pt x="133985" y="1217707"/>
                </a:lnTo>
                <a:lnTo>
                  <a:pt x="130810" y="1221518"/>
                </a:lnTo>
                <a:lnTo>
                  <a:pt x="128270" y="1225964"/>
                </a:lnTo>
                <a:lnTo>
                  <a:pt x="126047" y="1230093"/>
                </a:lnTo>
                <a:lnTo>
                  <a:pt x="124777" y="1234857"/>
                </a:lnTo>
                <a:lnTo>
                  <a:pt x="123507" y="1239938"/>
                </a:lnTo>
                <a:lnTo>
                  <a:pt x="123190" y="1244702"/>
                </a:lnTo>
                <a:lnTo>
                  <a:pt x="123190" y="1313619"/>
                </a:lnTo>
                <a:lnTo>
                  <a:pt x="123507" y="1318700"/>
                </a:lnTo>
                <a:lnTo>
                  <a:pt x="124777" y="1323464"/>
                </a:lnTo>
                <a:lnTo>
                  <a:pt x="126047" y="1328228"/>
                </a:lnTo>
                <a:lnTo>
                  <a:pt x="128270" y="1332356"/>
                </a:lnTo>
                <a:lnTo>
                  <a:pt x="130810" y="1336802"/>
                </a:lnTo>
                <a:lnTo>
                  <a:pt x="133985" y="1340614"/>
                </a:lnTo>
                <a:lnTo>
                  <a:pt x="137477" y="1344425"/>
                </a:lnTo>
                <a:lnTo>
                  <a:pt x="141605" y="1347918"/>
                </a:lnTo>
                <a:lnTo>
                  <a:pt x="145732" y="1351094"/>
                </a:lnTo>
                <a:lnTo>
                  <a:pt x="150812" y="1353952"/>
                </a:lnTo>
                <a:lnTo>
                  <a:pt x="155575" y="1356175"/>
                </a:lnTo>
                <a:lnTo>
                  <a:pt x="161290" y="1358081"/>
                </a:lnTo>
                <a:lnTo>
                  <a:pt x="167005" y="1359986"/>
                </a:lnTo>
                <a:lnTo>
                  <a:pt x="172720" y="1360939"/>
                </a:lnTo>
                <a:lnTo>
                  <a:pt x="179070" y="1361574"/>
                </a:lnTo>
                <a:lnTo>
                  <a:pt x="185420" y="1361892"/>
                </a:lnTo>
                <a:lnTo>
                  <a:pt x="229870" y="1361892"/>
                </a:lnTo>
                <a:lnTo>
                  <a:pt x="229870" y="1406037"/>
                </a:lnTo>
                <a:lnTo>
                  <a:pt x="230187" y="1412706"/>
                </a:lnTo>
                <a:lnTo>
                  <a:pt x="230822" y="1419058"/>
                </a:lnTo>
                <a:lnTo>
                  <a:pt x="232092" y="1424775"/>
                </a:lnTo>
                <a:lnTo>
                  <a:pt x="233680" y="1430491"/>
                </a:lnTo>
                <a:lnTo>
                  <a:pt x="235585" y="1436208"/>
                </a:lnTo>
                <a:lnTo>
                  <a:pt x="238125" y="1440972"/>
                </a:lnTo>
                <a:lnTo>
                  <a:pt x="240982" y="1445735"/>
                </a:lnTo>
                <a:lnTo>
                  <a:pt x="244157" y="1450499"/>
                </a:lnTo>
                <a:lnTo>
                  <a:pt x="247332" y="1454310"/>
                </a:lnTo>
                <a:lnTo>
                  <a:pt x="251142" y="1457804"/>
                </a:lnTo>
                <a:lnTo>
                  <a:pt x="254952" y="1460980"/>
                </a:lnTo>
                <a:lnTo>
                  <a:pt x="259397" y="1463520"/>
                </a:lnTo>
                <a:lnTo>
                  <a:pt x="263525" y="1465743"/>
                </a:lnTo>
                <a:lnTo>
                  <a:pt x="268287" y="1467014"/>
                </a:lnTo>
                <a:lnTo>
                  <a:pt x="273367" y="1468284"/>
                </a:lnTo>
                <a:lnTo>
                  <a:pt x="278130" y="1468602"/>
                </a:lnTo>
                <a:lnTo>
                  <a:pt x="347028" y="1468602"/>
                </a:lnTo>
                <a:lnTo>
                  <a:pt x="352108" y="1468284"/>
                </a:lnTo>
                <a:lnTo>
                  <a:pt x="356870" y="1467014"/>
                </a:lnTo>
                <a:lnTo>
                  <a:pt x="361633" y="1465743"/>
                </a:lnTo>
                <a:lnTo>
                  <a:pt x="365760" y="1463520"/>
                </a:lnTo>
                <a:lnTo>
                  <a:pt x="370205" y="1460980"/>
                </a:lnTo>
                <a:lnTo>
                  <a:pt x="374015" y="1457804"/>
                </a:lnTo>
                <a:lnTo>
                  <a:pt x="377508" y="1454310"/>
                </a:lnTo>
                <a:lnTo>
                  <a:pt x="381318" y="1450499"/>
                </a:lnTo>
                <a:lnTo>
                  <a:pt x="384493" y="1445735"/>
                </a:lnTo>
                <a:lnTo>
                  <a:pt x="387350" y="1440972"/>
                </a:lnTo>
                <a:lnTo>
                  <a:pt x="389573" y="1436208"/>
                </a:lnTo>
                <a:lnTo>
                  <a:pt x="391478" y="1430491"/>
                </a:lnTo>
                <a:lnTo>
                  <a:pt x="393383" y="1424775"/>
                </a:lnTo>
                <a:lnTo>
                  <a:pt x="394335" y="1419058"/>
                </a:lnTo>
                <a:lnTo>
                  <a:pt x="394970" y="1412706"/>
                </a:lnTo>
                <a:lnTo>
                  <a:pt x="395288" y="1406037"/>
                </a:lnTo>
                <a:lnTo>
                  <a:pt x="395288" y="1361892"/>
                </a:lnTo>
                <a:lnTo>
                  <a:pt x="440055" y="1361892"/>
                </a:lnTo>
                <a:lnTo>
                  <a:pt x="446088" y="1361574"/>
                </a:lnTo>
                <a:lnTo>
                  <a:pt x="452438" y="1360939"/>
                </a:lnTo>
                <a:lnTo>
                  <a:pt x="458153" y="1359986"/>
                </a:lnTo>
                <a:lnTo>
                  <a:pt x="463868" y="1358081"/>
                </a:lnTo>
                <a:lnTo>
                  <a:pt x="469583" y="1356175"/>
                </a:lnTo>
                <a:lnTo>
                  <a:pt x="474345" y="1353952"/>
                </a:lnTo>
                <a:lnTo>
                  <a:pt x="479108" y="1351094"/>
                </a:lnTo>
                <a:lnTo>
                  <a:pt x="483870" y="1347918"/>
                </a:lnTo>
                <a:lnTo>
                  <a:pt x="487680" y="1344425"/>
                </a:lnTo>
                <a:lnTo>
                  <a:pt x="491173" y="1340614"/>
                </a:lnTo>
                <a:lnTo>
                  <a:pt x="494348" y="1336802"/>
                </a:lnTo>
                <a:lnTo>
                  <a:pt x="496888" y="1332356"/>
                </a:lnTo>
                <a:lnTo>
                  <a:pt x="499110" y="1328228"/>
                </a:lnTo>
                <a:lnTo>
                  <a:pt x="500380" y="1323464"/>
                </a:lnTo>
                <a:lnTo>
                  <a:pt x="501650" y="1318700"/>
                </a:lnTo>
                <a:lnTo>
                  <a:pt x="501968" y="1313619"/>
                </a:lnTo>
                <a:lnTo>
                  <a:pt x="501968" y="1244702"/>
                </a:lnTo>
                <a:lnTo>
                  <a:pt x="501650" y="1239938"/>
                </a:lnTo>
                <a:lnTo>
                  <a:pt x="500380" y="1234857"/>
                </a:lnTo>
                <a:lnTo>
                  <a:pt x="499110" y="1230093"/>
                </a:lnTo>
                <a:lnTo>
                  <a:pt x="496888" y="1225964"/>
                </a:lnTo>
                <a:lnTo>
                  <a:pt x="494348" y="1221518"/>
                </a:lnTo>
                <a:lnTo>
                  <a:pt x="491173" y="1217707"/>
                </a:lnTo>
                <a:lnTo>
                  <a:pt x="487680" y="1213896"/>
                </a:lnTo>
                <a:lnTo>
                  <a:pt x="483870" y="1210720"/>
                </a:lnTo>
                <a:lnTo>
                  <a:pt x="479108" y="1207544"/>
                </a:lnTo>
                <a:lnTo>
                  <a:pt x="474345" y="1204686"/>
                </a:lnTo>
                <a:lnTo>
                  <a:pt x="469583" y="1202145"/>
                </a:lnTo>
                <a:lnTo>
                  <a:pt x="463868" y="1200239"/>
                </a:lnTo>
                <a:lnTo>
                  <a:pt x="458153" y="1198334"/>
                </a:lnTo>
                <a:lnTo>
                  <a:pt x="452438" y="1197381"/>
                </a:lnTo>
                <a:lnTo>
                  <a:pt x="446088" y="1196746"/>
                </a:lnTo>
                <a:lnTo>
                  <a:pt x="440055" y="1196428"/>
                </a:lnTo>
                <a:lnTo>
                  <a:pt x="395288" y="1196428"/>
                </a:lnTo>
                <a:lnTo>
                  <a:pt x="395288" y="1151966"/>
                </a:lnTo>
                <a:lnTo>
                  <a:pt x="394970" y="1145297"/>
                </a:lnTo>
                <a:lnTo>
                  <a:pt x="394335" y="1139262"/>
                </a:lnTo>
                <a:lnTo>
                  <a:pt x="393383" y="1133228"/>
                </a:lnTo>
                <a:lnTo>
                  <a:pt x="391478" y="1127512"/>
                </a:lnTo>
                <a:lnTo>
                  <a:pt x="389573" y="1122113"/>
                </a:lnTo>
                <a:lnTo>
                  <a:pt x="387350" y="1117349"/>
                </a:lnTo>
                <a:lnTo>
                  <a:pt x="384493" y="1112267"/>
                </a:lnTo>
                <a:lnTo>
                  <a:pt x="381318" y="1108139"/>
                </a:lnTo>
                <a:lnTo>
                  <a:pt x="377508" y="1104010"/>
                </a:lnTo>
                <a:lnTo>
                  <a:pt x="374015" y="1100517"/>
                </a:lnTo>
                <a:lnTo>
                  <a:pt x="370205" y="1097341"/>
                </a:lnTo>
                <a:lnTo>
                  <a:pt x="365760" y="1094800"/>
                </a:lnTo>
                <a:lnTo>
                  <a:pt x="361633" y="1092577"/>
                </a:lnTo>
                <a:lnTo>
                  <a:pt x="356870" y="1091307"/>
                </a:lnTo>
                <a:lnTo>
                  <a:pt x="352108" y="1090036"/>
                </a:lnTo>
                <a:lnTo>
                  <a:pt x="347028" y="1089719"/>
                </a:lnTo>
                <a:lnTo>
                  <a:pt x="278130" y="1089719"/>
                </a:lnTo>
                <a:close/>
                <a:moveTo>
                  <a:pt x="365125" y="877887"/>
                </a:moveTo>
                <a:lnTo>
                  <a:pt x="374968" y="877887"/>
                </a:lnTo>
                <a:lnTo>
                  <a:pt x="374968" y="878205"/>
                </a:lnTo>
                <a:lnTo>
                  <a:pt x="599440" y="878205"/>
                </a:lnTo>
                <a:lnTo>
                  <a:pt x="601345" y="899483"/>
                </a:lnTo>
                <a:lnTo>
                  <a:pt x="603568" y="918856"/>
                </a:lnTo>
                <a:lnTo>
                  <a:pt x="605790" y="936323"/>
                </a:lnTo>
                <a:lnTo>
                  <a:pt x="608648" y="951885"/>
                </a:lnTo>
                <a:lnTo>
                  <a:pt x="611823" y="965859"/>
                </a:lnTo>
                <a:lnTo>
                  <a:pt x="615633" y="977928"/>
                </a:lnTo>
                <a:lnTo>
                  <a:pt x="619125" y="988726"/>
                </a:lnTo>
                <a:lnTo>
                  <a:pt x="622935" y="997936"/>
                </a:lnTo>
                <a:lnTo>
                  <a:pt x="627063" y="1005875"/>
                </a:lnTo>
                <a:lnTo>
                  <a:pt x="630873" y="1012545"/>
                </a:lnTo>
                <a:lnTo>
                  <a:pt x="634683" y="1018261"/>
                </a:lnTo>
                <a:lnTo>
                  <a:pt x="638810" y="1022707"/>
                </a:lnTo>
                <a:lnTo>
                  <a:pt x="642620" y="1026519"/>
                </a:lnTo>
                <a:lnTo>
                  <a:pt x="646113" y="1029377"/>
                </a:lnTo>
                <a:lnTo>
                  <a:pt x="649288" y="1031282"/>
                </a:lnTo>
                <a:lnTo>
                  <a:pt x="652463" y="1032870"/>
                </a:lnTo>
                <a:lnTo>
                  <a:pt x="648335" y="1053514"/>
                </a:lnTo>
                <a:lnTo>
                  <a:pt x="636588" y="1109727"/>
                </a:lnTo>
                <a:lnTo>
                  <a:pt x="628968" y="1147837"/>
                </a:lnTo>
                <a:lnTo>
                  <a:pt x="621030" y="1191665"/>
                </a:lnTo>
                <a:lnTo>
                  <a:pt x="612458" y="1239303"/>
                </a:lnTo>
                <a:lnTo>
                  <a:pt x="603885" y="1290435"/>
                </a:lnTo>
                <a:lnTo>
                  <a:pt x="595630" y="1343154"/>
                </a:lnTo>
                <a:lnTo>
                  <a:pt x="591820" y="1369832"/>
                </a:lnTo>
                <a:lnTo>
                  <a:pt x="588010" y="1396509"/>
                </a:lnTo>
                <a:lnTo>
                  <a:pt x="584518" y="1422869"/>
                </a:lnTo>
                <a:lnTo>
                  <a:pt x="581660" y="1449229"/>
                </a:lnTo>
                <a:lnTo>
                  <a:pt x="578803" y="1474954"/>
                </a:lnTo>
                <a:lnTo>
                  <a:pt x="576580" y="1500361"/>
                </a:lnTo>
                <a:lnTo>
                  <a:pt x="574993" y="1524815"/>
                </a:lnTo>
                <a:lnTo>
                  <a:pt x="573405" y="1548634"/>
                </a:lnTo>
                <a:lnTo>
                  <a:pt x="572770" y="1571500"/>
                </a:lnTo>
                <a:lnTo>
                  <a:pt x="572453" y="1592779"/>
                </a:lnTo>
                <a:lnTo>
                  <a:pt x="572770" y="1613104"/>
                </a:lnTo>
                <a:lnTo>
                  <a:pt x="573723" y="1632160"/>
                </a:lnTo>
                <a:lnTo>
                  <a:pt x="574993" y="1641052"/>
                </a:lnTo>
                <a:lnTo>
                  <a:pt x="575945" y="1649627"/>
                </a:lnTo>
                <a:lnTo>
                  <a:pt x="577215" y="1657249"/>
                </a:lnTo>
                <a:lnTo>
                  <a:pt x="578485" y="1664871"/>
                </a:lnTo>
                <a:lnTo>
                  <a:pt x="581343" y="1677893"/>
                </a:lnTo>
                <a:lnTo>
                  <a:pt x="584835" y="1693137"/>
                </a:lnTo>
                <a:lnTo>
                  <a:pt x="589598" y="1709334"/>
                </a:lnTo>
                <a:lnTo>
                  <a:pt x="594995" y="1727119"/>
                </a:lnTo>
                <a:lnTo>
                  <a:pt x="600710" y="1745221"/>
                </a:lnTo>
                <a:lnTo>
                  <a:pt x="607378" y="1764277"/>
                </a:lnTo>
                <a:lnTo>
                  <a:pt x="614680" y="1783014"/>
                </a:lnTo>
                <a:lnTo>
                  <a:pt x="622935" y="1801752"/>
                </a:lnTo>
                <a:lnTo>
                  <a:pt x="627380" y="1810645"/>
                </a:lnTo>
                <a:lnTo>
                  <a:pt x="631508" y="1819537"/>
                </a:lnTo>
                <a:lnTo>
                  <a:pt x="636270" y="1827794"/>
                </a:lnTo>
                <a:lnTo>
                  <a:pt x="640715" y="1835734"/>
                </a:lnTo>
                <a:lnTo>
                  <a:pt x="645795" y="1843674"/>
                </a:lnTo>
                <a:lnTo>
                  <a:pt x="650875" y="1851296"/>
                </a:lnTo>
                <a:lnTo>
                  <a:pt x="655638" y="1857965"/>
                </a:lnTo>
                <a:lnTo>
                  <a:pt x="661035" y="1864317"/>
                </a:lnTo>
                <a:lnTo>
                  <a:pt x="666433" y="1870351"/>
                </a:lnTo>
                <a:lnTo>
                  <a:pt x="671830" y="1875433"/>
                </a:lnTo>
                <a:lnTo>
                  <a:pt x="677228" y="1879879"/>
                </a:lnTo>
                <a:lnTo>
                  <a:pt x="682943" y="1884008"/>
                </a:lnTo>
                <a:lnTo>
                  <a:pt x="688975" y="1886866"/>
                </a:lnTo>
                <a:lnTo>
                  <a:pt x="694690" y="1889407"/>
                </a:lnTo>
                <a:lnTo>
                  <a:pt x="697548" y="1890042"/>
                </a:lnTo>
                <a:lnTo>
                  <a:pt x="700723" y="1890677"/>
                </a:lnTo>
                <a:lnTo>
                  <a:pt x="703580" y="1890994"/>
                </a:lnTo>
                <a:lnTo>
                  <a:pt x="706755" y="1891312"/>
                </a:lnTo>
                <a:lnTo>
                  <a:pt x="709930" y="1891312"/>
                </a:lnTo>
                <a:lnTo>
                  <a:pt x="712788" y="1890994"/>
                </a:lnTo>
                <a:lnTo>
                  <a:pt x="715963" y="1890359"/>
                </a:lnTo>
                <a:lnTo>
                  <a:pt x="718820" y="1889724"/>
                </a:lnTo>
                <a:lnTo>
                  <a:pt x="724853" y="1887501"/>
                </a:lnTo>
                <a:lnTo>
                  <a:pt x="730885" y="1884643"/>
                </a:lnTo>
                <a:lnTo>
                  <a:pt x="736918" y="1880832"/>
                </a:lnTo>
                <a:lnTo>
                  <a:pt x="742633" y="1876385"/>
                </a:lnTo>
                <a:lnTo>
                  <a:pt x="748348" y="1870986"/>
                </a:lnTo>
                <a:lnTo>
                  <a:pt x="754063" y="1865270"/>
                </a:lnTo>
                <a:lnTo>
                  <a:pt x="759778" y="1859236"/>
                </a:lnTo>
                <a:lnTo>
                  <a:pt x="765175" y="1852249"/>
                </a:lnTo>
                <a:lnTo>
                  <a:pt x="770573" y="1845262"/>
                </a:lnTo>
                <a:lnTo>
                  <a:pt x="775970" y="1837322"/>
                </a:lnTo>
                <a:lnTo>
                  <a:pt x="780733" y="1829065"/>
                </a:lnTo>
                <a:lnTo>
                  <a:pt x="785813" y="1820490"/>
                </a:lnTo>
                <a:lnTo>
                  <a:pt x="790575" y="1811915"/>
                </a:lnTo>
                <a:lnTo>
                  <a:pt x="795020" y="1802705"/>
                </a:lnTo>
                <a:lnTo>
                  <a:pt x="803910" y="1784285"/>
                </a:lnTo>
                <a:lnTo>
                  <a:pt x="812165" y="1765229"/>
                </a:lnTo>
                <a:lnTo>
                  <a:pt x="820103" y="1746492"/>
                </a:lnTo>
                <a:lnTo>
                  <a:pt x="826770" y="1727436"/>
                </a:lnTo>
                <a:lnTo>
                  <a:pt x="832803" y="1709651"/>
                </a:lnTo>
                <a:lnTo>
                  <a:pt x="837883" y="1693454"/>
                </a:lnTo>
                <a:lnTo>
                  <a:pt x="842010" y="1677893"/>
                </a:lnTo>
                <a:lnTo>
                  <a:pt x="845503" y="1664871"/>
                </a:lnTo>
                <a:lnTo>
                  <a:pt x="847408" y="1657249"/>
                </a:lnTo>
                <a:lnTo>
                  <a:pt x="848995" y="1649627"/>
                </a:lnTo>
                <a:lnTo>
                  <a:pt x="849948" y="1641370"/>
                </a:lnTo>
                <a:lnTo>
                  <a:pt x="850900" y="1632477"/>
                </a:lnTo>
                <a:lnTo>
                  <a:pt x="852805" y="1613422"/>
                </a:lnTo>
                <a:lnTo>
                  <a:pt x="854075" y="1593732"/>
                </a:lnTo>
                <a:lnTo>
                  <a:pt x="854393" y="1571818"/>
                </a:lnTo>
                <a:lnTo>
                  <a:pt x="854393" y="1548952"/>
                </a:lnTo>
                <a:lnTo>
                  <a:pt x="854075" y="1525450"/>
                </a:lnTo>
                <a:lnTo>
                  <a:pt x="853123" y="1500996"/>
                </a:lnTo>
                <a:lnTo>
                  <a:pt x="852170" y="1475589"/>
                </a:lnTo>
                <a:lnTo>
                  <a:pt x="850265" y="1449546"/>
                </a:lnTo>
                <a:lnTo>
                  <a:pt x="848043" y="1423504"/>
                </a:lnTo>
                <a:lnTo>
                  <a:pt x="845503" y="1396827"/>
                </a:lnTo>
                <a:lnTo>
                  <a:pt x="843280" y="1370149"/>
                </a:lnTo>
                <a:lnTo>
                  <a:pt x="840423" y="1343472"/>
                </a:lnTo>
                <a:lnTo>
                  <a:pt x="833755" y="1290752"/>
                </a:lnTo>
                <a:lnTo>
                  <a:pt x="827405" y="1239938"/>
                </a:lnTo>
                <a:lnTo>
                  <a:pt x="820420" y="1191665"/>
                </a:lnTo>
                <a:lnTo>
                  <a:pt x="814070" y="1147837"/>
                </a:lnTo>
                <a:lnTo>
                  <a:pt x="808038" y="1109409"/>
                </a:lnTo>
                <a:lnTo>
                  <a:pt x="798195" y="1053196"/>
                </a:lnTo>
                <a:lnTo>
                  <a:pt x="794703" y="1032553"/>
                </a:lnTo>
                <a:lnTo>
                  <a:pt x="799783" y="1028424"/>
                </a:lnTo>
                <a:lnTo>
                  <a:pt x="804228" y="1024295"/>
                </a:lnTo>
                <a:lnTo>
                  <a:pt x="808673" y="1019532"/>
                </a:lnTo>
                <a:lnTo>
                  <a:pt x="812483" y="1015085"/>
                </a:lnTo>
                <a:lnTo>
                  <a:pt x="815975" y="1010004"/>
                </a:lnTo>
                <a:lnTo>
                  <a:pt x="819785" y="1004923"/>
                </a:lnTo>
                <a:lnTo>
                  <a:pt x="822325" y="999841"/>
                </a:lnTo>
                <a:lnTo>
                  <a:pt x="825818" y="994442"/>
                </a:lnTo>
                <a:lnTo>
                  <a:pt x="828040" y="988726"/>
                </a:lnTo>
                <a:lnTo>
                  <a:pt x="830580" y="983009"/>
                </a:lnTo>
                <a:lnTo>
                  <a:pt x="832803" y="976975"/>
                </a:lnTo>
                <a:lnTo>
                  <a:pt x="834708" y="971258"/>
                </a:lnTo>
                <a:lnTo>
                  <a:pt x="838200" y="959507"/>
                </a:lnTo>
                <a:lnTo>
                  <a:pt x="840740" y="947757"/>
                </a:lnTo>
                <a:lnTo>
                  <a:pt x="842328" y="936323"/>
                </a:lnTo>
                <a:lnTo>
                  <a:pt x="843915" y="924890"/>
                </a:lnTo>
                <a:lnTo>
                  <a:pt x="844868" y="914410"/>
                </a:lnTo>
                <a:lnTo>
                  <a:pt x="845185" y="904882"/>
                </a:lnTo>
                <a:lnTo>
                  <a:pt x="845503" y="895990"/>
                </a:lnTo>
                <a:lnTo>
                  <a:pt x="845503" y="888685"/>
                </a:lnTo>
                <a:lnTo>
                  <a:pt x="845185" y="878205"/>
                </a:lnTo>
                <a:lnTo>
                  <a:pt x="1049021" y="878205"/>
                </a:lnTo>
                <a:lnTo>
                  <a:pt x="1058546" y="878205"/>
                </a:lnTo>
                <a:lnTo>
                  <a:pt x="1068388" y="878522"/>
                </a:lnTo>
                <a:lnTo>
                  <a:pt x="1077913" y="879157"/>
                </a:lnTo>
                <a:lnTo>
                  <a:pt x="1087438" y="880110"/>
                </a:lnTo>
                <a:lnTo>
                  <a:pt x="1096646" y="881063"/>
                </a:lnTo>
                <a:lnTo>
                  <a:pt x="1106488" y="882333"/>
                </a:lnTo>
                <a:lnTo>
                  <a:pt x="1116013" y="883921"/>
                </a:lnTo>
                <a:lnTo>
                  <a:pt x="1125221" y="885827"/>
                </a:lnTo>
                <a:lnTo>
                  <a:pt x="1134428" y="887732"/>
                </a:lnTo>
                <a:lnTo>
                  <a:pt x="1143636" y="889955"/>
                </a:lnTo>
                <a:lnTo>
                  <a:pt x="1153161" y="892496"/>
                </a:lnTo>
                <a:lnTo>
                  <a:pt x="1162051" y="895037"/>
                </a:lnTo>
                <a:lnTo>
                  <a:pt x="1171258" y="897895"/>
                </a:lnTo>
                <a:lnTo>
                  <a:pt x="1180148" y="901071"/>
                </a:lnTo>
                <a:lnTo>
                  <a:pt x="1189038" y="904247"/>
                </a:lnTo>
                <a:lnTo>
                  <a:pt x="1197928" y="907740"/>
                </a:lnTo>
                <a:lnTo>
                  <a:pt x="1206501" y="911234"/>
                </a:lnTo>
                <a:lnTo>
                  <a:pt x="1215073" y="915363"/>
                </a:lnTo>
                <a:lnTo>
                  <a:pt x="1223646" y="919174"/>
                </a:lnTo>
                <a:lnTo>
                  <a:pt x="1232218" y="923302"/>
                </a:lnTo>
                <a:lnTo>
                  <a:pt x="1240156" y="927749"/>
                </a:lnTo>
                <a:lnTo>
                  <a:pt x="1248411" y="932512"/>
                </a:lnTo>
                <a:lnTo>
                  <a:pt x="1256348" y="937276"/>
                </a:lnTo>
                <a:lnTo>
                  <a:pt x="1264286" y="942358"/>
                </a:lnTo>
                <a:lnTo>
                  <a:pt x="1271906" y="947439"/>
                </a:lnTo>
                <a:lnTo>
                  <a:pt x="1279843" y="952520"/>
                </a:lnTo>
                <a:lnTo>
                  <a:pt x="1287146" y="957919"/>
                </a:lnTo>
                <a:lnTo>
                  <a:pt x="1294448" y="963636"/>
                </a:lnTo>
                <a:lnTo>
                  <a:pt x="1301751" y="969670"/>
                </a:lnTo>
                <a:lnTo>
                  <a:pt x="1308736" y="975387"/>
                </a:lnTo>
                <a:lnTo>
                  <a:pt x="1315721" y="981421"/>
                </a:lnTo>
                <a:lnTo>
                  <a:pt x="1322071" y="988090"/>
                </a:lnTo>
                <a:lnTo>
                  <a:pt x="1329056" y="994442"/>
                </a:lnTo>
                <a:lnTo>
                  <a:pt x="1335406" y="1001111"/>
                </a:lnTo>
                <a:lnTo>
                  <a:pt x="1341438" y="1007463"/>
                </a:lnTo>
                <a:lnTo>
                  <a:pt x="1347471" y="1014768"/>
                </a:lnTo>
                <a:lnTo>
                  <a:pt x="1353186" y="1021437"/>
                </a:lnTo>
                <a:lnTo>
                  <a:pt x="1358901" y="1028424"/>
                </a:lnTo>
                <a:lnTo>
                  <a:pt x="1364298" y="1036046"/>
                </a:lnTo>
                <a:lnTo>
                  <a:pt x="1369696" y="1043033"/>
                </a:lnTo>
                <a:lnTo>
                  <a:pt x="1374458" y="1050655"/>
                </a:lnTo>
                <a:lnTo>
                  <a:pt x="1379221" y="1058595"/>
                </a:lnTo>
                <a:lnTo>
                  <a:pt x="1383666" y="1065900"/>
                </a:lnTo>
                <a:lnTo>
                  <a:pt x="1388428" y="1073839"/>
                </a:lnTo>
                <a:lnTo>
                  <a:pt x="1392238" y="1082097"/>
                </a:lnTo>
                <a:lnTo>
                  <a:pt x="1396366" y="1090036"/>
                </a:lnTo>
                <a:lnTo>
                  <a:pt x="1399858" y="1098294"/>
                </a:lnTo>
                <a:lnTo>
                  <a:pt x="1403351" y="1106551"/>
                </a:lnTo>
                <a:lnTo>
                  <a:pt x="1406526" y="1114808"/>
                </a:lnTo>
                <a:lnTo>
                  <a:pt x="1409383" y="1123383"/>
                </a:lnTo>
                <a:lnTo>
                  <a:pt x="1412241" y="1131958"/>
                </a:lnTo>
                <a:lnTo>
                  <a:pt x="1414463" y="1140850"/>
                </a:lnTo>
                <a:lnTo>
                  <a:pt x="1417003" y="1149425"/>
                </a:lnTo>
                <a:lnTo>
                  <a:pt x="1418591" y="1158318"/>
                </a:lnTo>
                <a:lnTo>
                  <a:pt x="1420178" y="1167210"/>
                </a:lnTo>
                <a:lnTo>
                  <a:pt x="1421448" y="1176103"/>
                </a:lnTo>
                <a:lnTo>
                  <a:pt x="1422718" y="1185313"/>
                </a:lnTo>
                <a:lnTo>
                  <a:pt x="1423353" y="1194205"/>
                </a:lnTo>
                <a:lnTo>
                  <a:pt x="1423671" y="1203415"/>
                </a:lnTo>
                <a:lnTo>
                  <a:pt x="1423988" y="1212625"/>
                </a:lnTo>
                <a:lnTo>
                  <a:pt x="1423671" y="1222471"/>
                </a:lnTo>
                <a:lnTo>
                  <a:pt x="1423353" y="1231681"/>
                </a:lnTo>
                <a:lnTo>
                  <a:pt x="1422718" y="1240891"/>
                </a:lnTo>
                <a:lnTo>
                  <a:pt x="1421448" y="1250418"/>
                </a:lnTo>
                <a:lnTo>
                  <a:pt x="1368108" y="1641052"/>
                </a:lnTo>
                <a:lnTo>
                  <a:pt x="1364298" y="1660108"/>
                </a:lnTo>
                <a:lnTo>
                  <a:pt x="1359536" y="1679481"/>
                </a:lnTo>
                <a:lnTo>
                  <a:pt x="1354773" y="1697901"/>
                </a:lnTo>
                <a:lnTo>
                  <a:pt x="1349058" y="1716638"/>
                </a:lnTo>
                <a:lnTo>
                  <a:pt x="1342708" y="1735059"/>
                </a:lnTo>
                <a:lnTo>
                  <a:pt x="1336041" y="1752843"/>
                </a:lnTo>
                <a:lnTo>
                  <a:pt x="1329056" y="1770311"/>
                </a:lnTo>
                <a:lnTo>
                  <a:pt x="1321436" y="1787461"/>
                </a:lnTo>
                <a:lnTo>
                  <a:pt x="1313498" y="1804293"/>
                </a:lnTo>
                <a:lnTo>
                  <a:pt x="1305243" y="1820490"/>
                </a:lnTo>
                <a:lnTo>
                  <a:pt x="1295718" y="1836052"/>
                </a:lnTo>
                <a:lnTo>
                  <a:pt x="1286511" y="1851614"/>
                </a:lnTo>
                <a:lnTo>
                  <a:pt x="1276668" y="1866540"/>
                </a:lnTo>
                <a:lnTo>
                  <a:pt x="1265873" y="1880832"/>
                </a:lnTo>
                <a:lnTo>
                  <a:pt x="1255396" y="1894488"/>
                </a:lnTo>
                <a:lnTo>
                  <a:pt x="1243331" y="1907827"/>
                </a:lnTo>
                <a:lnTo>
                  <a:pt x="1231583" y="1920213"/>
                </a:lnTo>
                <a:lnTo>
                  <a:pt x="1219201" y="1932281"/>
                </a:lnTo>
                <a:lnTo>
                  <a:pt x="1206501" y="1943714"/>
                </a:lnTo>
                <a:lnTo>
                  <a:pt x="1193166" y="1954195"/>
                </a:lnTo>
                <a:lnTo>
                  <a:pt x="1186181" y="1959594"/>
                </a:lnTo>
                <a:lnTo>
                  <a:pt x="1179513" y="1964040"/>
                </a:lnTo>
                <a:lnTo>
                  <a:pt x="1172211" y="1968804"/>
                </a:lnTo>
                <a:lnTo>
                  <a:pt x="1165226" y="1973250"/>
                </a:lnTo>
                <a:lnTo>
                  <a:pt x="1157606" y="1977696"/>
                </a:lnTo>
                <a:lnTo>
                  <a:pt x="1150303" y="1981825"/>
                </a:lnTo>
                <a:lnTo>
                  <a:pt x="1142683" y="1985953"/>
                </a:lnTo>
                <a:lnTo>
                  <a:pt x="1134746" y="1989447"/>
                </a:lnTo>
                <a:lnTo>
                  <a:pt x="1127126" y="1992940"/>
                </a:lnTo>
                <a:lnTo>
                  <a:pt x="1119188" y="1996116"/>
                </a:lnTo>
                <a:lnTo>
                  <a:pt x="1110933" y="1999292"/>
                </a:lnTo>
                <a:lnTo>
                  <a:pt x="1102996" y="2002150"/>
                </a:lnTo>
                <a:lnTo>
                  <a:pt x="1094741" y="2005009"/>
                </a:lnTo>
                <a:lnTo>
                  <a:pt x="1086486" y="2007549"/>
                </a:lnTo>
                <a:lnTo>
                  <a:pt x="1077913" y="2009773"/>
                </a:lnTo>
                <a:lnTo>
                  <a:pt x="1069023" y="2011996"/>
                </a:lnTo>
                <a:lnTo>
                  <a:pt x="1060451" y="2013584"/>
                </a:lnTo>
                <a:lnTo>
                  <a:pt x="1051561" y="2015172"/>
                </a:lnTo>
                <a:lnTo>
                  <a:pt x="1042671" y="2016442"/>
                </a:lnTo>
                <a:lnTo>
                  <a:pt x="1033463" y="2017395"/>
                </a:lnTo>
                <a:lnTo>
                  <a:pt x="1023938" y="2018347"/>
                </a:lnTo>
                <a:lnTo>
                  <a:pt x="1014731" y="2018983"/>
                </a:lnTo>
                <a:lnTo>
                  <a:pt x="1005206" y="2019300"/>
                </a:lnTo>
                <a:lnTo>
                  <a:pt x="995681" y="2019300"/>
                </a:lnTo>
                <a:lnTo>
                  <a:pt x="428308" y="2019300"/>
                </a:lnTo>
                <a:lnTo>
                  <a:pt x="418465" y="2019300"/>
                </a:lnTo>
                <a:lnTo>
                  <a:pt x="409258" y="2018983"/>
                </a:lnTo>
                <a:lnTo>
                  <a:pt x="399733" y="2018347"/>
                </a:lnTo>
                <a:lnTo>
                  <a:pt x="390843" y="2017395"/>
                </a:lnTo>
                <a:lnTo>
                  <a:pt x="381635" y="2016442"/>
                </a:lnTo>
                <a:lnTo>
                  <a:pt x="372745" y="2015172"/>
                </a:lnTo>
                <a:lnTo>
                  <a:pt x="363855" y="2013584"/>
                </a:lnTo>
                <a:lnTo>
                  <a:pt x="354965" y="2011996"/>
                </a:lnTo>
                <a:lnTo>
                  <a:pt x="346393" y="2010090"/>
                </a:lnTo>
                <a:lnTo>
                  <a:pt x="337820" y="2007867"/>
                </a:lnTo>
                <a:lnTo>
                  <a:pt x="329247" y="2005326"/>
                </a:lnTo>
                <a:lnTo>
                  <a:pt x="320992" y="2002786"/>
                </a:lnTo>
                <a:lnTo>
                  <a:pt x="312737" y="2000245"/>
                </a:lnTo>
                <a:lnTo>
                  <a:pt x="304800" y="1996751"/>
                </a:lnTo>
                <a:lnTo>
                  <a:pt x="296862" y="1993576"/>
                </a:lnTo>
                <a:lnTo>
                  <a:pt x="288925" y="1990400"/>
                </a:lnTo>
                <a:lnTo>
                  <a:pt x="281305" y="1986906"/>
                </a:lnTo>
                <a:lnTo>
                  <a:pt x="274002" y="1983095"/>
                </a:lnTo>
                <a:lnTo>
                  <a:pt x="266382" y="1978966"/>
                </a:lnTo>
                <a:lnTo>
                  <a:pt x="259080" y="1974838"/>
                </a:lnTo>
                <a:lnTo>
                  <a:pt x="251777" y="1970392"/>
                </a:lnTo>
                <a:lnTo>
                  <a:pt x="244792" y="1965945"/>
                </a:lnTo>
                <a:lnTo>
                  <a:pt x="237490" y="1960864"/>
                </a:lnTo>
                <a:lnTo>
                  <a:pt x="230822" y="1956418"/>
                </a:lnTo>
                <a:lnTo>
                  <a:pt x="217805" y="1945937"/>
                </a:lnTo>
                <a:lnTo>
                  <a:pt x="204470" y="1934822"/>
                </a:lnTo>
                <a:lnTo>
                  <a:pt x="192405" y="1923071"/>
                </a:lnTo>
                <a:lnTo>
                  <a:pt x="180340" y="1910685"/>
                </a:lnTo>
                <a:lnTo>
                  <a:pt x="168910" y="1897981"/>
                </a:lnTo>
                <a:lnTo>
                  <a:pt x="157797" y="1884325"/>
                </a:lnTo>
                <a:lnTo>
                  <a:pt x="147637" y="1870351"/>
                </a:lnTo>
                <a:lnTo>
                  <a:pt x="137477" y="1855742"/>
                </a:lnTo>
                <a:lnTo>
                  <a:pt x="127952" y="1840498"/>
                </a:lnTo>
                <a:lnTo>
                  <a:pt x="119062" y="1825254"/>
                </a:lnTo>
                <a:lnTo>
                  <a:pt x="110490" y="1808739"/>
                </a:lnTo>
                <a:lnTo>
                  <a:pt x="102552" y="1792542"/>
                </a:lnTo>
                <a:lnTo>
                  <a:pt x="94932" y="1775710"/>
                </a:lnTo>
                <a:lnTo>
                  <a:pt x="87630" y="1758242"/>
                </a:lnTo>
                <a:lnTo>
                  <a:pt x="81280" y="1740458"/>
                </a:lnTo>
                <a:lnTo>
                  <a:pt x="75247" y="1722355"/>
                </a:lnTo>
                <a:lnTo>
                  <a:pt x="69532" y="1703935"/>
                </a:lnTo>
                <a:lnTo>
                  <a:pt x="64452" y="1685197"/>
                </a:lnTo>
                <a:lnTo>
                  <a:pt x="60007" y="1666142"/>
                </a:lnTo>
                <a:lnTo>
                  <a:pt x="55562" y="1647087"/>
                </a:lnTo>
                <a:lnTo>
                  <a:pt x="2540" y="1256453"/>
                </a:lnTo>
                <a:lnTo>
                  <a:pt x="1587" y="1246925"/>
                </a:lnTo>
                <a:lnTo>
                  <a:pt x="635" y="1237397"/>
                </a:lnTo>
                <a:lnTo>
                  <a:pt x="317" y="1227552"/>
                </a:lnTo>
                <a:lnTo>
                  <a:pt x="0" y="1218024"/>
                </a:lnTo>
                <a:lnTo>
                  <a:pt x="317" y="1208497"/>
                </a:lnTo>
                <a:lnTo>
                  <a:pt x="635" y="1199287"/>
                </a:lnTo>
                <a:lnTo>
                  <a:pt x="1587" y="1190077"/>
                </a:lnTo>
                <a:lnTo>
                  <a:pt x="2540" y="1180549"/>
                </a:lnTo>
                <a:lnTo>
                  <a:pt x="4127" y="1171339"/>
                </a:lnTo>
                <a:lnTo>
                  <a:pt x="5715" y="1162446"/>
                </a:lnTo>
                <a:lnTo>
                  <a:pt x="7620" y="1153554"/>
                </a:lnTo>
                <a:lnTo>
                  <a:pt x="9525" y="1144661"/>
                </a:lnTo>
                <a:lnTo>
                  <a:pt x="12065" y="1135769"/>
                </a:lnTo>
                <a:lnTo>
                  <a:pt x="14605" y="1126877"/>
                </a:lnTo>
                <a:lnTo>
                  <a:pt x="17780" y="1118302"/>
                </a:lnTo>
                <a:lnTo>
                  <a:pt x="20955" y="1109727"/>
                </a:lnTo>
                <a:lnTo>
                  <a:pt x="24130" y="1101152"/>
                </a:lnTo>
                <a:lnTo>
                  <a:pt x="28257" y="1092895"/>
                </a:lnTo>
                <a:lnTo>
                  <a:pt x="32067" y="1084955"/>
                </a:lnTo>
                <a:lnTo>
                  <a:pt x="36195" y="1076698"/>
                </a:lnTo>
                <a:lnTo>
                  <a:pt x="40322" y="1068758"/>
                </a:lnTo>
                <a:lnTo>
                  <a:pt x="45085" y="1060818"/>
                </a:lnTo>
                <a:lnTo>
                  <a:pt x="49847" y="1053196"/>
                </a:lnTo>
                <a:lnTo>
                  <a:pt x="54927" y="1045574"/>
                </a:lnTo>
                <a:lnTo>
                  <a:pt x="60007" y="1038269"/>
                </a:lnTo>
                <a:lnTo>
                  <a:pt x="65722" y="1030647"/>
                </a:lnTo>
                <a:lnTo>
                  <a:pt x="70802" y="1023660"/>
                </a:lnTo>
                <a:lnTo>
                  <a:pt x="77152" y="1016356"/>
                </a:lnTo>
                <a:lnTo>
                  <a:pt x="83185" y="1009369"/>
                </a:lnTo>
                <a:lnTo>
                  <a:pt x="89217" y="1002699"/>
                </a:lnTo>
                <a:lnTo>
                  <a:pt x="95567" y="995712"/>
                </a:lnTo>
                <a:lnTo>
                  <a:pt x="101917" y="989361"/>
                </a:lnTo>
                <a:lnTo>
                  <a:pt x="108585" y="983009"/>
                </a:lnTo>
                <a:lnTo>
                  <a:pt x="115570" y="976975"/>
                </a:lnTo>
                <a:lnTo>
                  <a:pt x="122555" y="970941"/>
                </a:lnTo>
                <a:lnTo>
                  <a:pt x="129857" y="964906"/>
                </a:lnTo>
                <a:lnTo>
                  <a:pt x="137160" y="959190"/>
                </a:lnTo>
                <a:lnTo>
                  <a:pt x="144780" y="953473"/>
                </a:lnTo>
                <a:lnTo>
                  <a:pt x="152082" y="948074"/>
                </a:lnTo>
                <a:lnTo>
                  <a:pt x="160020" y="942993"/>
                </a:lnTo>
                <a:lnTo>
                  <a:pt x="167957" y="937911"/>
                </a:lnTo>
                <a:lnTo>
                  <a:pt x="175895" y="933148"/>
                </a:lnTo>
                <a:lnTo>
                  <a:pt x="183832" y="928384"/>
                </a:lnTo>
                <a:lnTo>
                  <a:pt x="192405" y="923937"/>
                </a:lnTo>
                <a:lnTo>
                  <a:pt x="200660" y="919491"/>
                </a:lnTo>
                <a:lnTo>
                  <a:pt x="209232" y="915680"/>
                </a:lnTo>
                <a:lnTo>
                  <a:pt x="217805" y="911552"/>
                </a:lnTo>
                <a:lnTo>
                  <a:pt x="226377" y="907740"/>
                </a:lnTo>
                <a:lnTo>
                  <a:pt x="235267" y="904247"/>
                </a:lnTo>
                <a:lnTo>
                  <a:pt x="244157" y="901071"/>
                </a:lnTo>
                <a:lnTo>
                  <a:pt x="253047" y="897895"/>
                </a:lnTo>
                <a:lnTo>
                  <a:pt x="261937" y="895037"/>
                </a:lnTo>
                <a:lnTo>
                  <a:pt x="271145" y="892496"/>
                </a:lnTo>
                <a:lnTo>
                  <a:pt x="280352" y="889955"/>
                </a:lnTo>
                <a:lnTo>
                  <a:pt x="289560" y="887415"/>
                </a:lnTo>
                <a:lnTo>
                  <a:pt x="298767" y="885827"/>
                </a:lnTo>
                <a:lnTo>
                  <a:pt x="308292" y="883921"/>
                </a:lnTo>
                <a:lnTo>
                  <a:pt x="317817" y="882016"/>
                </a:lnTo>
                <a:lnTo>
                  <a:pt x="327025" y="881063"/>
                </a:lnTo>
                <a:lnTo>
                  <a:pt x="336550" y="879475"/>
                </a:lnTo>
                <a:lnTo>
                  <a:pt x="346393" y="878840"/>
                </a:lnTo>
                <a:lnTo>
                  <a:pt x="355918" y="878205"/>
                </a:lnTo>
                <a:lnTo>
                  <a:pt x="365125" y="877887"/>
                </a:lnTo>
                <a:close/>
                <a:moveTo>
                  <a:pt x="701993" y="0"/>
                </a:moveTo>
                <a:lnTo>
                  <a:pt x="712153" y="0"/>
                </a:lnTo>
                <a:lnTo>
                  <a:pt x="721678" y="0"/>
                </a:lnTo>
                <a:lnTo>
                  <a:pt x="731203" y="318"/>
                </a:lnTo>
                <a:lnTo>
                  <a:pt x="741045" y="953"/>
                </a:lnTo>
                <a:lnTo>
                  <a:pt x="750570" y="1588"/>
                </a:lnTo>
                <a:lnTo>
                  <a:pt x="760095" y="2858"/>
                </a:lnTo>
                <a:lnTo>
                  <a:pt x="769620" y="4128"/>
                </a:lnTo>
                <a:lnTo>
                  <a:pt x="779145" y="6033"/>
                </a:lnTo>
                <a:lnTo>
                  <a:pt x="788353" y="7620"/>
                </a:lnTo>
                <a:lnTo>
                  <a:pt x="797560" y="9525"/>
                </a:lnTo>
                <a:lnTo>
                  <a:pt x="806450" y="11748"/>
                </a:lnTo>
                <a:lnTo>
                  <a:pt x="815658" y="14288"/>
                </a:lnTo>
                <a:lnTo>
                  <a:pt x="824548" y="17145"/>
                </a:lnTo>
                <a:lnTo>
                  <a:pt x="833438" y="19685"/>
                </a:lnTo>
                <a:lnTo>
                  <a:pt x="842010" y="22543"/>
                </a:lnTo>
                <a:lnTo>
                  <a:pt x="850900" y="26353"/>
                </a:lnTo>
                <a:lnTo>
                  <a:pt x="859473" y="29528"/>
                </a:lnTo>
                <a:lnTo>
                  <a:pt x="867728" y="33338"/>
                </a:lnTo>
                <a:lnTo>
                  <a:pt x="876301" y="37148"/>
                </a:lnTo>
                <a:lnTo>
                  <a:pt x="884556" y="41275"/>
                </a:lnTo>
                <a:lnTo>
                  <a:pt x="892493" y="45403"/>
                </a:lnTo>
                <a:lnTo>
                  <a:pt x="900431" y="50165"/>
                </a:lnTo>
                <a:lnTo>
                  <a:pt x="908368" y="54610"/>
                </a:lnTo>
                <a:lnTo>
                  <a:pt x="916306" y="59373"/>
                </a:lnTo>
                <a:lnTo>
                  <a:pt x="923608" y="64453"/>
                </a:lnTo>
                <a:lnTo>
                  <a:pt x="931228" y="69850"/>
                </a:lnTo>
                <a:lnTo>
                  <a:pt x="938531" y="74930"/>
                </a:lnTo>
                <a:lnTo>
                  <a:pt x="945833" y="80645"/>
                </a:lnTo>
                <a:lnTo>
                  <a:pt x="952818" y="86360"/>
                </a:lnTo>
                <a:lnTo>
                  <a:pt x="960121" y="92075"/>
                </a:lnTo>
                <a:lnTo>
                  <a:pt x="966788" y="98108"/>
                </a:lnTo>
                <a:lnTo>
                  <a:pt x="973138" y="104140"/>
                </a:lnTo>
                <a:lnTo>
                  <a:pt x="979806" y="110808"/>
                </a:lnTo>
                <a:lnTo>
                  <a:pt x="985838" y="117475"/>
                </a:lnTo>
                <a:lnTo>
                  <a:pt x="992506" y="123825"/>
                </a:lnTo>
                <a:lnTo>
                  <a:pt x="998538" y="130493"/>
                </a:lnTo>
                <a:lnTo>
                  <a:pt x="1004253" y="137795"/>
                </a:lnTo>
                <a:lnTo>
                  <a:pt x="1009968" y="144780"/>
                </a:lnTo>
                <a:lnTo>
                  <a:pt x="1015683" y="152083"/>
                </a:lnTo>
                <a:lnTo>
                  <a:pt x="1020763" y="159385"/>
                </a:lnTo>
                <a:lnTo>
                  <a:pt x="1025843" y="167005"/>
                </a:lnTo>
                <a:lnTo>
                  <a:pt x="1030923" y="174308"/>
                </a:lnTo>
                <a:lnTo>
                  <a:pt x="1035686" y="182245"/>
                </a:lnTo>
                <a:lnTo>
                  <a:pt x="1040448" y="190183"/>
                </a:lnTo>
                <a:lnTo>
                  <a:pt x="1045211" y="197803"/>
                </a:lnTo>
                <a:lnTo>
                  <a:pt x="1049338" y="206058"/>
                </a:lnTo>
                <a:lnTo>
                  <a:pt x="1053148" y="214313"/>
                </a:lnTo>
                <a:lnTo>
                  <a:pt x="1057276" y="222568"/>
                </a:lnTo>
                <a:lnTo>
                  <a:pt x="1060768" y="231140"/>
                </a:lnTo>
                <a:lnTo>
                  <a:pt x="1064261" y="239713"/>
                </a:lnTo>
                <a:lnTo>
                  <a:pt x="1067436" y="248285"/>
                </a:lnTo>
                <a:lnTo>
                  <a:pt x="1070611" y="257175"/>
                </a:lnTo>
                <a:lnTo>
                  <a:pt x="1073468" y="266065"/>
                </a:lnTo>
                <a:lnTo>
                  <a:pt x="1076326" y="274955"/>
                </a:lnTo>
                <a:lnTo>
                  <a:pt x="1078548" y="283845"/>
                </a:lnTo>
                <a:lnTo>
                  <a:pt x="1081088" y="293053"/>
                </a:lnTo>
                <a:lnTo>
                  <a:pt x="1082993" y="302260"/>
                </a:lnTo>
                <a:lnTo>
                  <a:pt x="1084581" y="311468"/>
                </a:lnTo>
                <a:lnTo>
                  <a:pt x="1086486" y="320675"/>
                </a:lnTo>
                <a:lnTo>
                  <a:pt x="1087438" y="330518"/>
                </a:lnTo>
                <a:lnTo>
                  <a:pt x="1088708" y="339725"/>
                </a:lnTo>
                <a:lnTo>
                  <a:pt x="1089661" y="349250"/>
                </a:lnTo>
                <a:lnTo>
                  <a:pt x="1089978" y="358775"/>
                </a:lnTo>
                <a:lnTo>
                  <a:pt x="1090296" y="368618"/>
                </a:lnTo>
                <a:lnTo>
                  <a:pt x="1090613" y="378460"/>
                </a:lnTo>
                <a:lnTo>
                  <a:pt x="1090296" y="387985"/>
                </a:lnTo>
                <a:lnTo>
                  <a:pt x="1089978" y="398145"/>
                </a:lnTo>
                <a:lnTo>
                  <a:pt x="1089661" y="407670"/>
                </a:lnTo>
                <a:lnTo>
                  <a:pt x="1088708" y="417195"/>
                </a:lnTo>
                <a:lnTo>
                  <a:pt x="1087438" y="426720"/>
                </a:lnTo>
                <a:lnTo>
                  <a:pt x="1086486" y="436245"/>
                </a:lnTo>
                <a:lnTo>
                  <a:pt x="1084581" y="445453"/>
                </a:lnTo>
                <a:lnTo>
                  <a:pt x="1082993" y="454660"/>
                </a:lnTo>
                <a:lnTo>
                  <a:pt x="1081088" y="463868"/>
                </a:lnTo>
                <a:lnTo>
                  <a:pt x="1078548" y="473393"/>
                </a:lnTo>
                <a:lnTo>
                  <a:pt x="1076326" y="482283"/>
                </a:lnTo>
                <a:lnTo>
                  <a:pt x="1073468" y="491173"/>
                </a:lnTo>
                <a:lnTo>
                  <a:pt x="1070611" y="500063"/>
                </a:lnTo>
                <a:lnTo>
                  <a:pt x="1067436" y="508953"/>
                </a:lnTo>
                <a:lnTo>
                  <a:pt x="1064261" y="517525"/>
                </a:lnTo>
                <a:lnTo>
                  <a:pt x="1060768" y="526098"/>
                </a:lnTo>
                <a:lnTo>
                  <a:pt x="1057276" y="534036"/>
                </a:lnTo>
                <a:lnTo>
                  <a:pt x="1053148" y="542608"/>
                </a:lnTo>
                <a:lnTo>
                  <a:pt x="1049338" y="550863"/>
                </a:lnTo>
                <a:lnTo>
                  <a:pt x="1045211" y="559118"/>
                </a:lnTo>
                <a:lnTo>
                  <a:pt x="1040448" y="567056"/>
                </a:lnTo>
                <a:lnTo>
                  <a:pt x="1035686" y="574676"/>
                </a:lnTo>
                <a:lnTo>
                  <a:pt x="1030923" y="582613"/>
                </a:lnTo>
                <a:lnTo>
                  <a:pt x="1025843" y="589916"/>
                </a:lnTo>
                <a:lnTo>
                  <a:pt x="1020763" y="597536"/>
                </a:lnTo>
                <a:lnTo>
                  <a:pt x="1015683" y="605156"/>
                </a:lnTo>
                <a:lnTo>
                  <a:pt x="1009968" y="612141"/>
                </a:lnTo>
                <a:lnTo>
                  <a:pt x="1004253" y="619126"/>
                </a:lnTo>
                <a:lnTo>
                  <a:pt x="998538" y="626428"/>
                </a:lnTo>
                <a:lnTo>
                  <a:pt x="992506" y="633096"/>
                </a:lnTo>
                <a:lnTo>
                  <a:pt x="985838" y="640081"/>
                </a:lnTo>
                <a:lnTo>
                  <a:pt x="979806" y="646431"/>
                </a:lnTo>
                <a:lnTo>
                  <a:pt x="973138" y="652781"/>
                </a:lnTo>
                <a:lnTo>
                  <a:pt x="966788" y="658813"/>
                </a:lnTo>
                <a:lnTo>
                  <a:pt x="960121" y="664846"/>
                </a:lnTo>
                <a:lnTo>
                  <a:pt x="952818" y="670561"/>
                </a:lnTo>
                <a:lnTo>
                  <a:pt x="945833" y="676276"/>
                </a:lnTo>
                <a:lnTo>
                  <a:pt x="938531" y="681991"/>
                </a:lnTo>
                <a:lnTo>
                  <a:pt x="931228" y="687388"/>
                </a:lnTo>
                <a:lnTo>
                  <a:pt x="923608" y="692786"/>
                </a:lnTo>
                <a:lnTo>
                  <a:pt x="916306" y="697548"/>
                </a:lnTo>
                <a:lnTo>
                  <a:pt x="908368" y="702311"/>
                </a:lnTo>
                <a:lnTo>
                  <a:pt x="900431" y="706756"/>
                </a:lnTo>
                <a:lnTo>
                  <a:pt x="892493" y="711518"/>
                </a:lnTo>
                <a:lnTo>
                  <a:pt x="884556" y="715646"/>
                </a:lnTo>
                <a:lnTo>
                  <a:pt x="876301" y="719773"/>
                </a:lnTo>
                <a:lnTo>
                  <a:pt x="867728" y="723583"/>
                </a:lnTo>
                <a:lnTo>
                  <a:pt x="859473" y="727393"/>
                </a:lnTo>
                <a:lnTo>
                  <a:pt x="850900" y="730886"/>
                </a:lnTo>
                <a:lnTo>
                  <a:pt x="842010" y="734378"/>
                </a:lnTo>
                <a:lnTo>
                  <a:pt x="833438" y="737236"/>
                </a:lnTo>
                <a:lnTo>
                  <a:pt x="824548" y="740093"/>
                </a:lnTo>
                <a:lnTo>
                  <a:pt x="815658" y="742951"/>
                </a:lnTo>
                <a:lnTo>
                  <a:pt x="806450" y="745491"/>
                </a:lnTo>
                <a:lnTo>
                  <a:pt x="797560" y="747396"/>
                </a:lnTo>
                <a:lnTo>
                  <a:pt x="788353" y="749618"/>
                </a:lnTo>
                <a:lnTo>
                  <a:pt x="779145" y="751523"/>
                </a:lnTo>
                <a:lnTo>
                  <a:pt x="769620" y="752793"/>
                </a:lnTo>
                <a:lnTo>
                  <a:pt x="760095" y="754381"/>
                </a:lnTo>
                <a:lnTo>
                  <a:pt x="750570" y="755333"/>
                </a:lnTo>
                <a:lnTo>
                  <a:pt x="741045" y="755968"/>
                </a:lnTo>
                <a:lnTo>
                  <a:pt x="731203" y="756603"/>
                </a:lnTo>
                <a:lnTo>
                  <a:pt x="721678" y="757238"/>
                </a:lnTo>
                <a:lnTo>
                  <a:pt x="712153" y="757238"/>
                </a:lnTo>
                <a:lnTo>
                  <a:pt x="701993" y="757238"/>
                </a:lnTo>
                <a:lnTo>
                  <a:pt x="692468" y="756603"/>
                </a:lnTo>
                <a:lnTo>
                  <a:pt x="682943" y="755968"/>
                </a:lnTo>
                <a:lnTo>
                  <a:pt x="673100" y="755333"/>
                </a:lnTo>
                <a:lnTo>
                  <a:pt x="663575" y="754381"/>
                </a:lnTo>
                <a:lnTo>
                  <a:pt x="654368" y="752793"/>
                </a:lnTo>
                <a:lnTo>
                  <a:pt x="644843" y="751523"/>
                </a:lnTo>
                <a:lnTo>
                  <a:pt x="635635" y="749618"/>
                </a:lnTo>
                <a:lnTo>
                  <a:pt x="626428" y="747396"/>
                </a:lnTo>
                <a:lnTo>
                  <a:pt x="617220" y="745491"/>
                </a:lnTo>
                <a:lnTo>
                  <a:pt x="608330" y="742951"/>
                </a:lnTo>
                <a:lnTo>
                  <a:pt x="599440" y="740093"/>
                </a:lnTo>
                <a:lnTo>
                  <a:pt x="590550" y="737236"/>
                </a:lnTo>
                <a:lnTo>
                  <a:pt x="581660" y="734378"/>
                </a:lnTo>
                <a:lnTo>
                  <a:pt x="573088" y="730886"/>
                </a:lnTo>
                <a:lnTo>
                  <a:pt x="564515" y="727393"/>
                </a:lnTo>
                <a:lnTo>
                  <a:pt x="555943" y="723583"/>
                </a:lnTo>
                <a:lnTo>
                  <a:pt x="548005" y="719773"/>
                </a:lnTo>
                <a:lnTo>
                  <a:pt x="539750" y="715646"/>
                </a:lnTo>
                <a:lnTo>
                  <a:pt x="531495" y="711518"/>
                </a:lnTo>
                <a:lnTo>
                  <a:pt x="523558" y="706756"/>
                </a:lnTo>
                <a:lnTo>
                  <a:pt x="515303" y="702311"/>
                </a:lnTo>
                <a:lnTo>
                  <a:pt x="508000" y="697548"/>
                </a:lnTo>
                <a:lnTo>
                  <a:pt x="500063" y="692786"/>
                </a:lnTo>
                <a:lnTo>
                  <a:pt x="492760" y="687388"/>
                </a:lnTo>
                <a:lnTo>
                  <a:pt x="485458" y="681991"/>
                </a:lnTo>
                <a:lnTo>
                  <a:pt x="478155" y="676276"/>
                </a:lnTo>
                <a:lnTo>
                  <a:pt x="470853" y="670561"/>
                </a:lnTo>
                <a:lnTo>
                  <a:pt x="464185" y="664846"/>
                </a:lnTo>
                <a:lnTo>
                  <a:pt x="457518" y="658813"/>
                </a:lnTo>
                <a:lnTo>
                  <a:pt x="450533" y="652781"/>
                </a:lnTo>
                <a:lnTo>
                  <a:pt x="444183" y="646431"/>
                </a:lnTo>
                <a:lnTo>
                  <a:pt x="437833" y="640081"/>
                </a:lnTo>
                <a:lnTo>
                  <a:pt x="431800" y="633096"/>
                </a:lnTo>
                <a:lnTo>
                  <a:pt x="425768" y="626428"/>
                </a:lnTo>
                <a:lnTo>
                  <a:pt x="419735" y="619126"/>
                </a:lnTo>
                <a:lnTo>
                  <a:pt x="414020" y="612141"/>
                </a:lnTo>
                <a:lnTo>
                  <a:pt x="408623" y="605156"/>
                </a:lnTo>
                <a:lnTo>
                  <a:pt x="403225" y="597536"/>
                </a:lnTo>
                <a:lnTo>
                  <a:pt x="397828" y="589916"/>
                </a:lnTo>
                <a:lnTo>
                  <a:pt x="393065" y="582613"/>
                </a:lnTo>
                <a:lnTo>
                  <a:pt x="388303" y="574676"/>
                </a:lnTo>
                <a:lnTo>
                  <a:pt x="383540" y="567056"/>
                </a:lnTo>
                <a:lnTo>
                  <a:pt x="379095" y="559118"/>
                </a:lnTo>
                <a:lnTo>
                  <a:pt x="374650" y="550863"/>
                </a:lnTo>
                <a:lnTo>
                  <a:pt x="370840" y="542608"/>
                </a:lnTo>
                <a:lnTo>
                  <a:pt x="367030" y="534036"/>
                </a:lnTo>
                <a:lnTo>
                  <a:pt x="362903" y="526098"/>
                </a:lnTo>
                <a:lnTo>
                  <a:pt x="359410" y="517525"/>
                </a:lnTo>
                <a:lnTo>
                  <a:pt x="356235" y="508953"/>
                </a:lnTo>
                <a:lnTo>
                  <a:pt x="353378" y="500063"/>
                </a:lnTo>
                <a:lnTo>
                  <a:pt x="350520" y="491173"/>
                </a:lnTo>
                <a:lnTo>
                  <a:pt x="347663" y="482283"/>
                </a:lnTo>
                <a:lnTo>
                  <a:pt x="345123" y="473393"/>
                </a:lnTo>
                <a:lnTo>
                  <a:pt x="343218" y="463868"/>
                </a:lnTo>
                <a:lnTo>
                  <a:pt x="340995" y="454660"/>
                </a:lnTo>
                <a:lnTo>
                  <a:pt x="339090" y="445453"/>
                </a:lnTo>
                <a:lnTo>
                  <a:pt x="337820" y="436245"/>
                </a:lnTo>
                <a:lnTo>
                  <a:pt x="336233" y="426720"/>
                </a:lnTo>
                <a:lnTo>
                  <a:pt x="335280" y="417195"/>
                </a:lnTo>
                <a:lnTo>
                  <a:pt x="334645" y="407670"/>
                </a:lnTo>
                <a:lnTo>
                  <a:pt x="333693" y="398145"/>
                </a:lnTo>
                <a:lnTo>
                  <a:pt x="333375" y="387985"/>
                </a:lnTo>
                <a:lnTo>
                  <a:pt x="333375" y="378460"/>
                </a:lnTo>
                <a:lnTo>
                  <a:pt x="333375" y="368618"/>
                </a:lnTo>
                <a:lnTo>
                  <a:pt x="333693" y="358775"/>
                </a:lnTo>
                <a:lnTo>
                  <a:pt x="334645" y="349250"/>
                </a:lnTo>
                <a:lnTo>
                  <a:pt x="335280" y="339725"/>
                </a:lnTo>
                <a:lnTo>
                  <a:pt x="336233" y="330518"/>
                </a:lnTo>
                <a:lnTo>
                  <a:pt x="337820" y="320675"/>
                </a:lnTo>
                <a:lnTo>
                  <a:pt x="339090" y="311468"/>
                </a:lnTo>
                <a:lnTo>
                  <a:pt x="340995" y="302260"/>
                </a:lnTo>
                <a:lnTo>
                  <a:pt x="343218" y="293053"/>
                </a:lnTo>
                <a:lnTo>
                  <a:pt x="345123" y="283845"/>
                </a:lnTo>
                <a:lnTo>
                  <a:pt x="347663" y="274955"/>
                </a:lnTo>
                <a:lnTo>
                  <a:pt x="350520" y="266065"/>
                </a:lnTo>
                <a:lnTo>
                  <a:pt x="353378" y="257175"/>
                </a:lnTo>
                <a:lnTo>
                  <a:pt x="356235" y="248285"/>
                </a:lnTo>
                <a:lnTo>
                  <a:pt x="359410" y="239713"/>
                </a:lnTo>
                <a:lnTo>
                  <a:pt x="362903" y="231140"/>
                </a:lnTo>
                <a:lnTo>
                  <a:pt x="367030" y="222568"/>
                </a:lnTo>
                <a:lnTo>
                  <a:pt x="370840" y="214313"/>
                </a:lnTo>
                <a:lnTo>
                  <a:pt x="374650" y="206058"/>
                </a:lnTo>
                <a:lnTo>
                  <a:pt x="379095" y="197803"/>
                </a:lnTo>
                <a:lnTo>
                  <a:pt x="383540" y="190183"/>
                </a:lnTo>
                <a:lnTo>
                  <a:pt x="388303" y="182245"/>
                </a:lnTo>
                <a:lnTo>
                  <a:pt x="393065" y="174308"/>
                </a:lnTo>
                <a:lnTo>
                  <a:pt x="397828" y="167005"/>
                </a:lnTo>
                <a:lnTo>
                  <a:pt x="403225" y="159385"/>
                </a:lnTo>
                <a:lnTo>
                  <a:pt x="408623" y="152083"/>
                </a:lnTo>
                <a:lnTo>
                  <a:pt x="414020" y="144780"/>
                </a:lnTo>
                <a:lnTo>
                  <a:pt x="419735" y="137795"/>
                </a:lnTo>
                <a:lnTo>
                  <a:pt x="425768" y="130493"/>
                </a:lnTo>
                <a:lnTo>
                  <a:pt x="431800" y="123825"/>
                </a:lnTo>
                <a:lnTo>
                  <a:pt x="437833" y="117475"/>
                </a:lnTo>
                <a:lnTo>
                  <a:pt x="444183" y="110808"/>
                </a:lnTo>
                <a:lnTo>
                  <a:pt x="450533" y="104140"/>
                </a:lnTo>
                <a:lnTo>
                  <a:pt x="457518" y="98108"/>
                </a:lnTo>
                <a:lnTo>
                  <a:pt x="464185" y="92075"/>
                </a:lnTo>
                <a:lnTo>
                  <a:pt x="470853" y="86360"/>
                </a:lnTo>
                <a:lnTo>
                  <a:pt x="478155" y="80645"/>
                </a:lnTo>
                <a:lnTo>
                  <a:pt x="485458" y="74930"/>
                </a:lnTo>
                <a:lnTo>
                  <a:pt x="492760" y="69850"/>
                </a:lnTo>
                <a:lnTo>
                  <a:pt x="500063" y="64453"/>
                </a:lnTo>
                <a:lnTo>
                  <a:pt x="508000" y="59373"/>
                </a:lnTo>
                <a:lnTo>
                  <a:pt x="515303" y="54610"/>
                </a:lnTo>
                <a:lnTo>
                  <a:pt x="523558" y="50165"/>
                </a:lnTo>
                <a:lnTo>
                  <a:pt x="531495" y="45403"/>
                </a:lnTo>
                <a:lnTo>
                  <a:pt x="539750" y="41275"/>
                </a:lnTo>
                <a:lnTo>
                  <a:pt x="548005" y="37148"/>
                </a:lnTo>
                <a:lnTo>
                  <a:pt x="555943" y="33338"/>
                </a:lnTo>
                <a:lnTo>
                  <a:pt x="564515" y="29528"/>
                </a:lnTo>
                <a:lnTo>
                  <a:pt x="573088" y="26353"/>
                </a:lnTo>
                <a:lnTo>
                  <a:pt x="581660" y="22543"/>
                </a:lnTo>
                <a:lnTo>
                  <a:pt x="590550" y="19685"/>
                </a:lnTo>
                <a:lnTo>
                  <a:pt x="599440" y="17145"/>
                </a:lnTo>
                <a:lnTo>
                  <a:pt x="608330" y="14288"/>
                </a:lnTo>
                <a:lnTo>
                  <a:pt x="617220" y="11748"/>
                </a:lnTo>
                <a:lnTo>
                  <a:pt x="626428" y="9525"/>
                </a:lnTo>
                <a:lnTo>
                  <a:pt x="635635" y="7620"/>
                </a:lnTo>
                <a:lnTo>
                  <a:pt x="644843" y="6033"/>
                </a:lnTo>
                <a:lnTo>
                  <a:pt x="654368" y="4128"/>
                </a:lnTo>
                <a:lnTo>
                  <a:pt x="663575" y="2858"/>
                </a:lnTo>
                <a:lnTo>
                  <a:pt x="673100" y="1588"/>
                </a:lnTo>
                <a:lnTo>
                  <a:pt x="682943" y="953"/>
                </a:lnTo>
                <a:lnTo>
                  <a:pt x="692468" y="318"/>
                </a:lnTo>
                <a:lnTo>
                  <a:pt x="70199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nvGrpSpPr>
          <p:cNvPr id="20" name="组合 19"/>
          <p:cNvGrpSpPr/>
          <p:nvPr/>
        </p:nvGrpSpPr>
        <p:grpSpPr>
          <a:xfrm>
            <a:off x="4775160" y="4002270"/>
            <a:ext cx="2542117" cy="996620"/>
            <a:chOff x="4764371" y="3741781"/>
            <a:chExt cx="2542117" cy="996620"/>
          </a:xfrm>
        </p:grpSpPr>
        <p:cxnSp>
          <p:nvCxnSpPr>
            <p:cNvPr id="21" name="直接连接符 20"/>
            <p:cNvCxnSpPr/>
            <p:nvPr/>
          </p:nvCxnSpPr>
          <p:spPr>
            <a:xfrm>
              <a:off x="5963291" y="3741781"/>
              <a:ext cx="0" cy="48909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926077" y="4230880"/>
              <a:ext cx="74428" cy="744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23" name="文本框 22"/>
            <p:cNvSpPr txBox="1"/>
            <p:nvPr/>
          </p:nvSpPr>
          <p:spPr>
            <a:xfrm>
              <a:off x="4764371" y="4339621"/>
              <a:ext cx="2542117" cy="398780"/>
            </a:xfrm>
            <a:prstGeom prst="rect">
              <a:avLst/>
            </a:prstGeom>
            <a:noFill/>
          </p:spPr>
          <p:txBody>
            <a:bodyPr wrap="square" rtlCol="0">
              <a:spAutoFit/>
            </a:bodyPr>
            <a:lstStyle/>
            <a:p>
              <a:pPr algn="ct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35" name="组合 34"/>
          <p:cNvGrpSpPr/>
          <p:nvPr/>
        </p:nvGrpSpPr>
        <p:grpSpPr>
          <a:xfrm>
            <a:off x="6980555" y="1269437"/>
            <a:ext cx="2542117" cy="2163561"/>
            <a:chOff x="6969766" y="1008948"/>
            <a:chExt cx="2542117" cy="2163561"/>
          </a:xfrm>
        </p:grpSpPr>
        <p:cxnSp>
          <p:nvCxnSpPr>
            <p:cNvPr id="36" name="直接连接符 35"/>
            <p:cNvCxnSpPr/>
            <p:nvPr/>
          </p:nvCxnSpPr>
          <p:spPr>
            <a:xfrm>
              <a:off x="8124869" y="2683410"/>
              <a:ext cx="0" cy="48909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8087655" y="2608990"/>
              <a:ext cx="74428" cy="744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8" name="文本框 37"/>
            <p:cNvSpPr txBox="1"/>
            <p:nvPr/>
          </p:nvSpPr>
          <p:spPr>
            <a:xfrm>
              <a:off x="6969766" y="1008948"/>
              <a:ext cx="2542117" cy="706755"/>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文本框 38"/>
            <p:cNvSpPr txBox="1"/>
            <p:nvPr/>
          </p:nvSpPr>
          <p:spPr>
            <a:xfrm>
              <a:off x="6969766" y="1384782"/>
              <a:ext cx="2542117" cy="460375"/>
            </a:xfrm>
            <a:prstGeom prst="rect">
              <a:avLst/>
            </a:prstGeom>
            <a:noFill/>
          </p:spPr>
          <p:txBody>
            <a:bodyPr wrap="square" rtlCol="0">
              <a:spAutoFit/>
            </a:bodyPr>
            <a:lstStyle/>
            <a:p>
              <a:pPr algn="ctr">
                <a:lnSpc>
                  <a:spcPct val="200000"/>
                </a:lnSpc>
              </a:pPr>
              <a:r>
                <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en-US" sz="12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pic>
        <p:nvPicPr>
          <p:cNvPr id="19" name="Picture 18"/>
          <p:cNvPicPr>
            <a:picLocks noChangeAspect="1"/>
          </p:cNvPicPr>
          <p:nvPr/>
        </p:nvPicPr>
        <p:blipFill>
          <a:blip r:embed="rId1"/>
          <a:stretch>
            <a:fillRect/>
          </a:stretch>
        </p:blipFill>
        <p:spPr>
          <a:xfrm>
            <a:off x="1926590" y="838835"/>
            <a:ext cx="8115935" cy="553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5000"/>
                            </p:stCondLst>
                            <p:childTnLst>
                              <p:par>
                                <p:cTn id="45" presetID="26"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80">
                                          <p:stCondLst>
                                            <p:cond delay="0"/>
                                          </p:stCondLst>
                                        </p:cTn>
                                        <p:tgtEl>
                                          <p:spTgt spid="20"/>
                                        </p:tgtEl>
                                      </p:cBhvr>
                                    </p:animEffect>
                                    <p:anim calcmode="lin" valueType="num">
                                      <p:cBhvr>
                                        <p:cTn id="4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53" dur="26">
                                          <p:stCondLst>
                                            <p:cond delay="650"/>
                                          </p:stCondLst>
                                        </p:cTn>
                                        <p:tgtEl>
                                          <p:spTgt spid="20"/>
                                        </p:tgtEl>
                                      </p:cBhvr>
                                      <p:to x="100000" y="60000"/>
                                    </p:animScale>
                                    <p:animScale>
                                      <p:cBhvr>
                                        <p:cTn id="54" dur="166" decel="50000">
                                          <p:stCondLst>
                                            <p:cond delay="676"/>
                                          </p:stCondLst>
                                        </p:cTn>
                                        <p:tgtEl>
                                          <p:spTgt spid="20"/>
                                        </p:tgtEl>
                                      </p:cBhvr>
                                      <p:to x="100000" y="100000"/>
                                    </p:animScale>
                                    <p:animScale>
                                      <p:cBhvr>
                                        <p:cTn id="55" dur="26">
                                          <p:stCondLst>
                                            <p:cond delay="1312"/>
                                          </p:stCondLst>
                                        </p:cTn>
                                        <p:tgtEl>
                                          <p:spTgt spid="20"/>
                                        </p:tgtEl>
                                      </p:cBhvr>
                                      <p:to x="100000" y="80000"/>
                                    </p:animScale>
                                    <p:animScale>
                                      <p:cBhvr>
                                        <p:cTn id="56" dur="166" decel="50000">
                                          <p:stCondLst>
                                            <p:cond delay="1338"/>
                                          </p:stCondLst>
                                        </p:cTn>
                                        <p:tgtEl>
                                          <p:spTgt spid="20"/>
                                        </p:tgtEl>
                                      </p:cBhvr>
                                      <p:to x="100000" y="100000"/>
                                    </p:animScale>
                                    <p:animScale>
                                      <p:cBhvr>
                                        <p:cTn id="57" dur="26">
                                          <p:stCondLst>
                                            <p:cond delay="1642"/>
                                          </p:stCondLst>
                                        </p:cTn>
                                        <p:tgtEl>
                                          <p:spTgt spid="20"/>
                                        </p:tgtEl>
                                      </p:cBhvr>
                                      <p:to x="100000" y="90000"/>
                                    </p:animScale>
                                    <p:animScale>
                                      <p:cBhvr>
                                        <p:cTn id="58" dur="166" decel="50000">
                                          <p:stCondLst>
                                            <p:cond delay="1668"/>
                                          </p:stCondLst>
                                        </p:cTn>
                                        <p:tgtEl>
                                          <p:spTgt spid="20"/>
                                        </p:tgtEl>
                                      </p:cBhvr>
                                      <p:to x="100000" y="100000"/>
                                    </p:animScale>
                                    <p:animScale>
                                      <p:cBhvr>
                                        <p:cTn id="59" dur="26">
                                          <p:stCondLst>
                                            <p:cond delay="1808"/>
                                          </p:stCondLst>
                                        </p:cTn>
                                        <p:tgtEl>
                                          <p:spTgt spid="20"/>
                                        </p:tgtEl>
                                      </p:cBhvr>
                                      <p:to x="100000" y="95000"/>
                                    </p:animScale>
                                    <p:animScale>
                                      <p:cBhvr>
                                        <p:cTn id="60" dur="166" decel="50000">
                                          <p:stCondLst>
                                            <p:cond delay="1834"/>
                                          </p:stCondLst>
                                        </p:cTn>
                                        <p:tgtEl>
                                          <p:spTgt spid="20"/>
                                        </p:tgtEl>
                                      </p:cBhvr>
                                      <p:to x="100000" y="100000"/>
                                    </p:animScale>
                                  </p:childTnLst>
                                </p:cTn>
                              </p:par>
                            </p:childTnLst>
                          </p:cTn>
                        </p:par>
                        <p:par>
                          <p:cTn id="61" fill="hold">
                            <p:stCondLst>
                              <p:cond delay="7000"/>
                            </p:stCondLst>
                            <p:childTnLst>
                              <p:par>
                                <p:cTn id="62" presetID="26" presetClass="entr" presetSubtype="0"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down)">
                                      <p:cBhvr>
                                        <p:cTn id="64" dur="580">
                                          <p:stCondLst>
                                            <p:cond delay="0"/>
                                          </p:stCondLst>
                                        </p:cTn>
                                        <p:tgtEl>
                                          <p:spTgt spid="35"/>
                                        </p:tgtEl>
                                      </p:cBhvr>
                                    </p:animEffect>
                                    <p:anim calcmode="lin" valueType="num">
                                      <p:cBhvr>
                                        <p:cTn id="65"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70" dur="26">
                                          <p:stCondLst>
                                            <p:cond delay="650"/>
                                          </p:stCondLst>
                                        </p:cTn>
                                        <p:tgtEl>
                                          <p:spTgt spid="35"/>
                                        </p:tgtEl>
                                      </p:cBhvr>
                                      <p:to x="100000" y="60000"/>
                                    </p:animScale>
                                    <p:animScale>
                                      <p:cBhvr>
                                        <p:cTn id="71" dur="166" decel="50000">
                                          <p:stCondLst>
                                            <p:cond delay="676"/>
                                          </p:stCondLst>
                                        </p:cTn>
                                        <p:tgtEl>
                                          <p:spTgt spid="35"/>
                                        </p:tgtEl>
                                      </p:cBhvr>
                                      <p:to x="100000" y="100000"/>
                                    </p:animScale>
                                    <p:animScale>
                                      <p:cBhvr>
                                        <p:cTn id="72" dur="26">
                                          <p:stCondLst>
                                            <p:cond delay="1312"/>
                                          </p:stCondLst>
                                        </p:cTn>
                                        <p:tgtEl>
                                          <p:spTgt spid="35"/>
                                        </p:tgtEl>
                                      </p:cBhvr>
                                      <p:to x="100000" y="80000"/>
                                    </p:animScale>
                                    <p:animScale>
                                      <p:cBhvr>
                                        <p:cTn id="73" dur="166" decel="50000">
                                          <p:stCondLst>
                                            <p:cond delay="1338"/>
                                          </p:stCondLst>
                                        </p:cTn>
                                        <p:tgtEl>
                                          <p:spTgt spid="35"/>
                                        </p:tgtEl>
                                      </p:cBhvr>
                                      <p:to x="100000" y="100000"/>
                                    </p:animScale>
                                    <p:animScale>
                                      <p:cBhvr>
                                        <p:cTn id="74" dur="26">
                                          <p:stCondLst>
                                            <p:cond delay="1642"/>
                                          </p:stCondLst>
                                        </p:cTn>
                                        <p:tgtEl>
                                          <p:spTgt spid="35"/>
                                        </p:tgtEl>
                                      </p:cBhvr>
                                      <p:to x="100000" y="90000"/>
                                    </p:animScale>
                                    <p:animScale>
                                      <p:cBhvr>
                                        <p:cTn id="75" dur="166" decel="50000">
                                          <p:stCondLst>
                                            <p:cond delay="1668"/>
                                          </p:stCondLst>
                                        </p:cTn>
                                        <p:tgtEl>
                                          <p:spTgt spid="35"/>
                                        </p:tgtEl>
                                      </p:cBhvr>
                                      <p:to x="100000" y="100000"/>
                                    </p:animScale>
                                    <p:animScale>
                                      <p:cBhvr>
                                        <p:cTn id="76" dur="26">
                                          <p:stCondLst>
                                            <p:cond delay="1808"/>
                                          </p:stCondLst>
                                        </p:cTn>
                                        <p:tgtEl>
                                          <p:spTgt spid="35"/>
                                        </p:tgtEl>
                                      </p:cBhvr>
                                      <p:to x="100000" y="95000"/>
                                    </p:animScale>
                                    <p:animScale>
                                      <p:cBhvr>
                                        <p:cTn id="77" dur="166" decel="50000">
                                          <p:stCondLst>
                                            <p:cond delay="1834"/>
                                          </p:stCondLst>
                                        </p:cTn>
                                        <p:tgtEl>
                                          <p:spTgt spid="3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970280" y="0"/>
            <a:ext cx="10515600" cy="1325563"/>
          </a:xfrm>
        </p:spPr>
        <p:txBody>
          <a:bodyPr/>
          <a:p>
            <a:r>
              <a:rPr lang="en-US"/>
              <a:t>Methodology</a:t>
            </a:r>
            <a:endParaRPr lang="en-US"/>
          </a:p>
        </p:txBody>
      </p:sp>
      <p:sp>
        <p:nvSpPr>
          <p:cNvPr id="3" name="Content Placeholder 2"/>
          <p:cNvSpPr>
            <a:spLocks noGrp="1"/>
          </p:cNvSpPr>
          <p:nvPr>
            <p:ph sz="half" idx="1"/>
          </p:nvPr>
        </p:nvSpPr>
        <p:spPr/>
        <p:txBody>
          <a:bodyPr/>
          <a:p>
            <a:r>
              <a:rPr lang="en-US" sz="2400"/>
              <a:t>According to the data and information we gathered, we discovered that the following actions must be completed in order to obtain more accurate forecasts. The following are the tasks that we will complete.</a:t>
            </a:r>
            <a:endParaRPr lang="en-US" sz="2400"/>
          </a:p>
        </p:txBody>
      </p:sp>
      <p:pic>
        <p:nvPicPr>
          <p:cNvPr id="4" name="Picture 1"/>
          <p:cNvPicPr>
            <a:picLocks noChangeAspect="1"/>
          </p:cNvPicPr>
          <p:nvPr>
            <p:ph sz="half" idx="2"/>
          </p:nvPr>
        </p:nvPicPr>
        <p:blipFill>
          <a:blip r:embed="rId1"/>
          <a:stretch>
            <a:fillRect/>
          </a:stretch>
        </p:blipFill>
        <p:spPr>
          <a:xfrm>
            <a:off x="6172200" y="2101850"/>
            <a:ext cx="5181600" cy="3797935"/>
          </a:xfrm>
          <a:prstGeom prst="rect">
            <a:avLst/>
          </a:prstGeom>
        </p:spPr>
      </p:pic>
      <p:sp>
        <p:nvSpPr>
          <p:cNvPr id="6"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7"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5915660" y="883920"/>
            <a:ext cx="5437505" cy="5622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20445" y="0"/>
            <a:ext cx="10515600" cy="1325563"/>
          </a:xfrm>
        </p:spPr>
        <p:txBody>
          <a:bodyPr/>
          <a:p>
            <a:r>
              <a:rPr lang="en-US"/>
              <a:t>Conclusion</a:t>
            </a:r>
            <a:endParaRPr lang="en-US"/>
          </a:p>
        </p:txBody>
      </p:sp>
      <p:sp>
        <p:nvSpPr>
          <p:cNvPr id="5"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grpSp>
        <p:nvGrpSpPr>
          <p:cNvPr id="41" name="组合 40"/>
          <p:cNvGrpSpPr/>
          <p:nvPr/>
        </p:nvGrpSpPr>
        <p:grpSpPr>
          <a:xfrm>
            <a:off x="0" y="1325880"/>
            <a:ext cx="6339205" cy="4993640"/>
            <a:chOff x="574988" y="1665050"/>
            <a:chExt cx="3386526" cy="4004789"/>
          </a:xfrm>
        </p:grpSpPr>
        <p:sp>
          <p:nvSpPr>
            <p:cNvPr id="42" name="矩形 41"/>
            <p:cNvSpPr/>
            <p:nvPr/>
          </p:nvSpPr>
          <p:spPr>
            <a:xfrm>
              <a:off x="574988" y="1665050"/>
              <a:ext cx="3386526" cy="40047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sym typeface="+mn-ea"/>
                </a:rPr>
                <a:t>                                       Based on the above-mentioned research, it     </a:t>
              </a:r>
              <a:endParaRPr lang="en-US">
                <a:latin typeface="Calibri" panose="020F0502020204030204" pitchFamily="34" charset="0"/>
                <a:cs typeface="Calibri" panose="020F0502020204030204" pitchFamily="34" charset="0"/>
                <a:sym typeface="+mn-ea"/>
              </a:endParaRPr>
            </a:p>
            <a:p>
              <a:pPr algn="ctr"/>
              <a:r>
                <a:rPr lang="en-US">
                  <a:latin typeface="Calibri" panose="020F0502020204030204" pitchFamily="34" charset="0"/>
                  <a:cs typeface="Calibri" panose="020F0502020204030204" pitchFamily="34" charset="0"/>
                  <a:sym typeface="+mn-ea"/>
                </a:rPr>
                <a:t>                                             is possible to infer that machine learning </a:t>
              </a:r>
              <a:endParaRPr lang="en-US">
                <a:latin typeface="Calibri" panose="020F0502020204030204" pitchFamily="34" charset="0"/>
                <a:cs typeface="Calibri" panose="020F0502020204030204" pitchFamily="34" charset="0"/>
                <a:sym typeface="+mn-ea"/>
              </a:endParaRPr>
            </a:p>
            <a:p>
              <a:pPr algn="ctr"/>
              <a:r>
                <a:rPr lang="en-US">
                  <a:latin typeface="Calibri" panose="020F0502020204030204" pitchFamily="34" charset="0"/>
                  <a:cs typeface="Calibri" panose="020F0502020204030204" pitchFamily="34" charset="0"/>
                  <a:sym typeface="+mn-ea"/>
                </a:rPr>
                <a:t>                                                 algorithms have a large potential for  </a:t>
              </a:r>
              <a:endParaRPr lang="en-US">
                <a:latin typeface="Calibri" panose="020F0502020204030204" pitchFamily="34" charset="0"/>
                <a:cs typeface="Calibri" panose="020F0502020204030204" pitchFamily="34" charset="0"/>
                <a:sym typeface="+mn-ea"/>
              </a:endParaRPr>
            </a:p>
            <a:p>
              <a:pPr algn="ctr"/>
              <a:r>
                <a:rPr lang="en-US">
                  <a:latin typeface="Calibri" panose="020F0502020204030204" pitchFamily="34" charset="0"/>
                  <a:cs typeface="Calibri" panose="020F0502020204030204" pitchFamily="34" charset="0"/>
                  <a:sym typeface="+mn-ea"/>
                </a:rPr>
                <a:t>                                                   predicting cardiovascular disorders or </a:t>
              </a:r>
              <a:endParaRPr lang="en-US">
                <a:latin typeface="Calibri" panose="020F0502020204030204" pitchFamily="34" charset="0"/>
                <a:cs typeface="Calibri" panose="020F0502020204030204" pitchFamily="34" charset="0"/>
                <a:sym typeface="+mn-ea"/>
              </a:endParaRPr>
            </a:p>
            <a:p>
              <a:pPr algn="ctr"/>
              <a:r>
                <a:rPr lang="en-US">
                  <a:latin typeface="Calibri" panose="020F0502020204030204" pitchFamily="34" charset="0"/>
                  <a:cs typeface="Calibri" panose="020F0502020204030204" pitchFamily="34" charset="0"/>
                  <a:sym typeface="+mn-ea"/>
                </a:rPr>
                <a:t>                                                    heart-related diseases. We employed  </a:t>
              </a:r>
              <a:endParaRPr lang="en-US">
                <a:latin typeface="Calibri" panose="020F0502020204030204" pitchFamily="34" charset="0"/>
                <a:cs typeface="Calibri" panose="020F0502020204030204" pitchFamily="34" charset="0"/>
                <a:sym typeface="+mn-ea"/>
              </a:endParaRPr>
            </a:p>
            <a:p>
              <a:pPr algn="ctr"/>
              <a:r>
                <a:rPr lang="en-US">
                  <a:latin typeface="Calibri" panose="020F0502020204030204" pitchFamily="34" charset="0"/>
                  <a:cs typeface="Calibri" panose="020F0502020204030204" pitchFamily="34" charset="0"/>
                  <a:sym typeface="+mn-ea"/>
                </a:rPr>
                <a:t>                                            several data mining and machine learning  </a:t>
              </a:r>
              <a:endParaRPr lang="en-US">
                <a:latin typeface="Calibri" panose="020F0502020204030204" pitchFamily="34" charset="0"/>
                <a:cs typeface="Calibri" panose="020F0502020204030204" pitchFamily="34" charset="0"/>
                <a:sym typeface="+mn-ea"/>
              </a:endParaRPr>
            </a:p>
            <a:p>
              <a:pPr algn="ctr"/>
              <a:r>
                <a:rPr lang="en-US">
                  <a:latin typeface="Calibri" panose="020F0502020204030204" pitchFamily="34" charset="0"/>
                  <a:cs typeface="Calibri" panose="020F0502020204030204" pitchFamily="34" charset="0"/>
                  <a:sym typeface="+mn-ea"/>
                </a:rPr>
                <a:t>                                    techniques to determine which model has the  </a:t>
              </a:r>
              <a:endParaRPr lang="en-US">
                <a:latin typeface="Calibri" panose="020F0502020204030204" pitchFamily="34" charset="0"/>
                <a:cs typeface="Calibri" panose="020F0502020204030204" pitchFamily="34" charset="0"/>
                <a:sym typeface="+mn-ea"/>
              </a:endParaRPr>
            </a:p>
            <a:p>
              <a:pPr algn="ctr"/>
              <a:r>
                <a:rPr lang="en-US">
                  <a:latin typeface="Calibri" panose="020F0502020204030204" pitchFamily="34" charset="0"/>
                  <a:cs typeface="Calibri" panose="020F0502020204030204" pitchFamily="34" charset="0"/>
                  <a:sym typeface="+mn-ea"/>
                </a:rPr>
                <a:t>                            best accuracy in comparison to other algorithms, </a:t>
              </a:r>
              <a:endParaRPr lang="en-US">
                <a:latin typeface="Calibri" panose="020F0502020204030204" pitchFamily="34" charset="0"/>
                <a:cs typeface="Calibri" panose="020F0502020204030204" pitchFamily="34" charset="0"/>
                <a:sym typeface="+mn-ea"/>
              </a:endParaRPr>
            </a:p>
            <a:p>
              <a:pPr algn="ctr"/>
              <a:r>
                <a:rPr lang="en-US">
                  <a:latin typeface="Calibri" panose="020F0502020204030204" pitchFamily="34" charset="0"/>
                  <a:cs typeface="Calibri" panose="020F0502020204030204" pitchFamily="34" charset="0"/>
                  <a:sym typeface="+mn-ea"/>
                </a:rPr>
                <a:t>                      as well as which model is optimum and which model we built as a consequence.</a:t>
              </a: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4" name="文本框 43"/>
            <p:cNvSpPr txBox="1"/>
            <p:nvPr/>
          </p:nvSpPr>
          <p:spPr>
            <a:xfrm>
              <a:off x="1120277" y="3270016"/>
              <a:ext cx="2541376" cy="398780"/>
            </a:xfrm>
            <a:prstGeom prst="rect">
              <a:avLst/>
            </a:prstGeom>
            <a:noFill/>
          </p:spPr>
          <p:txBody>
            <a:bodyPr wrap="square" rtlCol="0">
              <a:spAutoFit/>
            </a:bodyPr>
            <a:lstStyle/>
            <a:p>
              <a:pPr algn="ctr"/>
              <a:endPar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5" name="文本框 44"/>
            <p:cNvSpPr txBox="1"/>
            <p:nvPr/>
          </p:nvSpPr>
          <p:spPr>
            <a:xfrm>
              <a:off x="1200675" y="3798342"/>
              <a:ext cx="2541376" cy="368300"/>
            </a:xfrm>
            <a:prstGeom prst="rect">
              <a:avLst/>
            </a:prstGeom>
            <a:noFill/>
          </p:spPr>
          <p:txBody>
            <a:bodyPr wrap="square" rtlCol="0">
              <a:spAutoFit/>
            </a:bodyPr>
            <a:lstStyle/>
            <a:p>
              <a:pPr algn="ctr">
                <a:lnSpc>
                  <a:spcPct val="150000"/>
                </a:lnSpc>
              </a:pPr>
              <a:endParaRPr lang="zh-CN" alt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pic>
        <p:nvPicPr>
          <p:cNvPr id="7" name="Picture 3"/>
          <p:cNvPicPr>
            <a:picLocks noChangeAspect="1"/>
          </p:cNvPicPr>
          <p:nvPr>
            <p:ph sz="half" idx="1"/>
          </p:nvPr>
        </p:nvPicPr>
        <p:blipFill>
          <a:blip r:embed="rId1"/>
          <a:stretch>
            <a:fillRect/>
          </a:stretch>
        </p:blipFill>
        <p:spPr>
          <a:xfrm>
            <a:off x="6889115" y="1254760"/>
            <a:ext cx="3985260" cy="2243455"/>
          </a:xfrm>
          <a:prstGeom prst="rect">
            <a:avLst/>
          </a:prstGeom>
        </p:spPr>
      </p:pic>
      <p:pic>
        <p:nvPicPr>
          <p:cNvPr id="8" name="Content Placeholder 7"/>
          <p:cNvPicPr>
            <a:picLocks noChangeAspect="1"/>
          </p:cNvPicPr>
          <p:nvPr>
            <p:ph sz="half" idx="2"/>
          </p:nvPr>
        </p:nvPicPr>
        <p:blipFill>
          <a:blip r:embed="rId2"/>
          <a:stretch>
            <a:fillRect/>
          </a:stretch>
        </p:blipFill>
        <p:spPr>
          <a:xfrm>
            <a:off x="6889115" y="3623945"/>
            <a:ext cx="4331970" cy="2125980"/>
          </a:xfrm>
          <a:prstGeom prst="rect">
            <a:avLst/>
          </a:prstGeom>
        </p:spPr>
      </p:pic>
      <p:pic>
        <p:nvPicPr>
          <p:cNvPr id="14" name="Picture 13"/>
          <p:cNvPicPr>
            <a:picLocks noChangeAspect="1"/>
          </p:cNvPicPr>
          <p:nvPr/>
        </p:nvPicPr>
        <p:blipFill>
          <a:blip r:embed="rId3"/>
          <a:srcRect l="8157" t="-10840" r="18824" b="28907"/>
          <a:stretch>
            <a:fillRect/>
          </a:stretch>
        </p:blipFill>
        <p:spPr>
          <a:xfrm>
            <a:off x="0" y="2053590"/>
            <a:ext cx="2364740" cy="2303780"/>
          </a:xfrm>
          <a:prstGeom prst="sun">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925" y="293370"/>
            <a:ext cx="9378315"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What I want to do about heart disease prediction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组合 21"/>
          <p:cNvGrpSpPr/>
          <p:nvPr/>
        </p:nvGrpSpPr>
        <p:grpSpPr>
          <a:xfrm>
            <a:off x="2123793" y="3237240"/>
            <a:ext cx="1770321" cy="1770321"/>
            <a:chOff x="2293973" y="3267720"/>
            <a:chExt cx="1770321" cy="1770321"/>
          </a:xfrm>
        </p:grpSpPr>
        <p:sp>
          <p:nvSpPr>
            <p:cNvPr id="23" name="椭圆 22"/>
            <p:cNvSpPr/>
            <p:nvPr/>
          </p:nvSpPr>
          <p:spPr>
            <a:xfrm>
              <a:off x="2293973" y="3267720"/>
              <a:ext cx="1770321" cy="17703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1" name="KSO_Shape"/>
            <p:cNvSpPr/>
            <p:nvPr/>
          </p:nvSpPr>
          <p:spPr bwMode="auto">
            <a:xfrm>
              <a:off x="2911657" y="3881537"/>
              <a:ext cx="565188" cy="532294"/>
            </a:xfrm>
            <a:custGeom>
              <a:avLst/>
              <a:gdLst>
                <a:gd name="T0" fmla="*/ 901314 w 3228"/>
                <a:gd name="T1" fmla="*/ 1694421 h 3037"/>
                <a:gd name="T2" fmla="*/ 0 w 3228"/>
                <a:gd name="T3" fmla="*/ 587496 h 3037"/>
                <a:gd name="T4" fmla="*/ 0 w 3228"/>
                <a:gd name="T5" fmla="*/ 486511 h 3037"/>
                <a:gd name="T6" fmla="*/ 406037 w 3228"/>
                <a:gd name="T7" fmla="*/ 4463 h 3037"/>
                <a:gd name="T8" fmla="*/ 486353 w 3228"/>
                <a:gd name="T9" fmla="*/ 0 h 3037"/>
                <a:gd name="T10" fmla="*/ 901314 w 3228"/>
                <a:gd name="T11" fmla="*/ 218707 h 3037"/>
                <a:gd name="T12" fmla="*/ 1314044 w 3228"/>
                <a:gd name="T13" fmla="*/ 0 h 3037"/>
                <a:gd name="T14" fmla="*/ 1394360 w 3228"/>
                <a:gd name="T15" fmla="*/ 4463 h 3037"/>
                <a:gd name="T16" fmla="*/ 1800397 w 3228"/>
                <a:gd name="T17" fmla="*/ 486511 h 3037"/>
                <a:gd name="T18" fmla="*/ 1800397 w 3228"/>
                <a:gd name="T19" fmla="*/ 587496 h 3037"/>
                <a:gd name="T20" fmla="*/ 901314 w 3228"/>
                <a:gd name="T21" fmla="*/ 1694421 h 3037"/>
                <a:gd name="T22" fmla="*/ 1242653 w 3228"/>
                <a:gd name="T23" fmla="*/ 1124779 h 3037"/>
                <a:gd name="T24" fmla="*/ 1079792 w 3228"/>
                <a:gd name="T25" fmla="*/ 649984 h 3037"/>
                <a:gd name="T26" fmla="*/ 992784 w 3228"/>
                <a:gd name="T27" fmla="*/ 1020446 h 3037"/>
                <a:gd name="T28" fmla="*/ 827692 w 3228"/>
                <a:gd name="T29" fmla="*/ 285100 h 3037"/>
                <a:gd name="T30" fmla="*/ 612960 w 3228"/>
                <a:gd name="T31" fmla="*/ 1047227 h 3037"/>
                <a:gd name="T32" fmla="*/ 334089 w 3228"/>
                <a:gd name="T33" fmla="*/ 1158812 h 3037"/>
                <a:gd name="T34" fmla="*/ 710008 w 3228"/>
                <a:gd name="T35" fmla="*/ 1158812 h 3037"/>
                <a:gd name="T36" fmla="*/ 822672 w 3228"/>
                <a:gd name="T37" fmla="*/ 696292 h 3037"/>
                <a:gd name="T38" fmla="*/ 974378 w 3228"/>
                <a:gd name="T39" fmla="*/ 1401510 h 3037"/>
                <a:gd name="T40" fmla="*/ 1101544 w 3228"/>
                <a:gd name="T41" fmla="*/ 961306 h 3037"/>
                <a:gd name="T42" fmla="*/ 1198591 w 3228"/>
                <a:gd name="T43" fmla="*/ 1229111 h 3037"/>
                <a:gd name="T44" fmla="*/ 1444556 w 3228"/>
                <a:gd name="T45" fmla="*/ 1229111 h 3037"/>
                <a:gd name="T46" fmla="*/ 1242653 w 3228"/>
                <a:gd name="T47" fmla="*/ 1124779 h 30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28" h="3037">
                  <a:moveTo>
                    <a:pt x="1616" y="3037"/>
                  </a:moveTo>
                  <a:cubicBezTo>
                    <a:pt x="443" y="2227"/>
                    <a:pt x="0" y="1578"/>
                    <a:pt x="0" y="1053"/>
                  </a:cubicBezTo>
                  <a:cubicBezTo>
                    <a:pt x="0" y="872"/>
                    <a:pt x="0" y="872"/>
                    <a:pt x="0" y="872"/>
                  </a:cubicBezTo>
                  <a:cubicBezTo>
                    <a:pt x="0" y="322"/>
                    <a:pt x="409" y="37"/>
                    <a:pt x="728" y="8"/>
                  </a:cubicBezTo>
                  <a:cubicBezTo>
                    <a:pt x="777" y="0"/>
                    <a:pt x="827" y="0"/>
                    <a:pt x="872" y="0"/>
                  </a:cubicBezTo>
                  <a:cubicBezTo>
                    <a:pt x="1240" y="0"/>
                    <a:pt x="1414" y="153"/>
                    <a:pt x="1616" y="392"/>
                  </a:cubicBezTo>
                  <a:cubicBezTo>
                    <a:pt x="1814" y="153"/>
                    <a:pt x="1992" y="0"/>
                    <a:pt x="2356" y="0"/>
                  </a:cubicBezTo>
                  <a:cubicBezTo>
                    <a:pt x="2401" y="0"/>
                    <a:pt x="2451" y="0"/>
                    <a:pt x="2500" y="8"/>
                  </a:cubicBezTo>
                  <a:cubicBezTo>
                    <a:pt x="2818" y="37"/>
                    <a:pt x="3228" y="322"/>
                    <a:pt x="3228" y="872"/>
                  </a:cubicBezTo>
                  <a:cubicBezTo>
                    <a:pt x="3228" y="1053"/>
                    <a:pt x="3228" y="1053"/>
                    <a:pt x="3228" y="1053"/>
                  </a:cubicBezTo>
                  <a:cubicBezTo>
                    <a:pt x="3228" y="1578"/>
                    <a:pt x="2786" y="2227"/>
                    <a:pt x="1616" y="3037"/>
                  </a:cubicBezTo>
                  <a:close/>
                  <a:moveTo>
                    <a:pt x="2228" y="2016"/>
                  </a:moveTo>
                  <a:cubicBezTo>
                    <a:pt x="1936" y="1165"/>
                    <a:pt x="1936" y="1165"/>
                    <a:pt x="1936" y="1165"/>
                  </a:cubicBezTo>
                  <a:cubicBezTo>
                    <a:pt x="1780" y="1829"/>
                    <a:pt x="1780" y="1829"/>
                    <a:pt x="1780" y="1829"/>
                  </a:cubicBezTo>
                  <a:cubicBezTo>
                    <a:pt x="1484" y="511"/>
                    <a:pt x="1484" y="511"/>
                    <a:pt x="1484" y="511"/>
                  </a:cubicBezTo>
                  <a:cubicBezTo>
                    <a:pt x="1099" y="1877"/>
                    <a:pt x="1099" y="1877"/>
                    <a:pt x="1099" y="1877"/>
                  </a:cubicBezTo>
                  <a:cubicBezTo>
                    <a:pt x="599" y="2077"/>
                    <a:pt x="599" y="2077"/>
                    <a:pt x="599" y="2077"/>
                  </a:cubicBezTo>
                  <a:cubicBezTo>
                    <a:pt x="1273" y="2077"/>
                    <a:pt x="1273" y="2077"/>
                    <a:pt x="1273" y="2077"/>
                  </a:cubicBezTo>
                  <a:cubicBezTo>
                    <a:pt x="1475" y="1248"/>
                    <a:pt x="1475" y="1248"/>
                    <a:pt x="1475" y="1248"/>
                  </a:cubicBezTo>
                  <a:cubicBezTo>
                    <a:pt x="1747" y="2512"/>
                    <a:pt x="1747" y="2512"/>
                    <a:pt x="1747" y="2512"/>
                  </a:cubicBezTo>
                  <a:cubicBezTo>
                    <a:pt x="1975" y="1723"/>
                    <a:pt x="1975" y="1723"/>
                    <a:pt x="1975" y="1723"/>
                  </a:cubicBezTo>
                  <a:cubicBezTo>
                    <a:pt x="2149" y="2203"/>
                    <a:pt x="2149" y="2203"/>
                    <a:pt x="2149" y="2203"/>
                  </a:cubicBezTo>
                  <a:cubicBezTo>
                    <a:pt x="2590" y="2203"/>
                    <a:pt x="2590" y="2203"/>
                    <a:pt x="2590" y="2203"/>
                  </a:cubicBezTo>
                  <a:lnTo>
                    <a:pt x="2228" y="2016"/>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grpSp>
      <p:grpSp>
        <p:nvGrpSpPr>
          <p:cNvPr id="42" name="组合 41"/>
          <p:cNvGrpSpPr/>
          <p:nvPr/>
        </p:nvGrpSpPr>
        <p:grpSpPr>
          <a:xfrm>
            <a:off x="1536404" y="1951516"/>
            <a:ext cx="1770321" cy="1770321"/>
            <a:chOff x="1536404" y="1951516"/>
            <a:chExt cx="1770321" cy="1770321"/>
          </a:xfrm>
        </p:grpSpPr>
        <p:sp>
          <p:nvSpPr>
            <p:cNvPr id="43" name="椭圆 42"/>
            <p:cNvSpPr/>
            <p:nvPr/>
          </p:nvSpPr>
          <p:spPr>
            <a:xfrm>
              <a:off x="1536404" y="1951516"/>
              <a:ext cx="1770321" cy="177032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4" name="KSO_Shape"/>
            <p:cNvSpPr/>
            <p:nvPr/>
          </p:nvSpPr>
          <p:spPr bwMode="auto">
            <a:xfrm>
              <a:off x="2172437" y="2474027"/>
              <a:ext cx="554223" cy="565188"/>
            </a:xfrm>
            <a:custGeom>
              <a:avLst/>
              <a:gdLst>
                <a:gd name="T0" fmla="*/ 863600 w 3175"/>
                <a:gd name="T1" fmla="*/ 866837 h 3238"/>
                <a:gd name="T2" fmla="*/ 899190 w 3175"/>
                <a:gd name="T3" fmla="*/ 804563 h 3238"/>
                <a:gd name="T4" fmla="*/ 630044 w 3175"/>
                <a:gd name="T5" fmla="*/ 648877 h 3238"/>
                <a:gd name="T6" fmla="*/ 593899 w 3175"/>
                <a:gd name="T7" fmla="*/ 711151 h 3238"/>
                <a:gd name="T8" fmla="*/ 481570 w 3175"/>
                <a:gd name="T9" fmla="*/ 646097 h 3238"/>
                <a:gd name="T10" fmla="*/ 412059 w 3175"/>
                <a:gd name="T11" fmla="*/ 892414 h 3238"/>
                <a:gd name="T12" fmla="*/ 886400 w 3175"/>
                <a:gd name="T13" fmla="*/ 1366700 h 3238"/>
                <a:gd name="T14" fmla="*/ 1262869 w 3175"/>
                <a:gd name="T15" fmla="*/ 1180433 h 3238"/>
                <a:gd name="T16" fmla="*/ 1145535 w 3175"/>
                <a:gd name="T17" fmla="*/ 1180433 h 3238"/>
                <a:gd name="T18" fmla="*/ 963139 w 3175"/>
                <a:gd name="T19" fmla="*/ 998058 h 3238"/>
                <a:gd name="T20" fmla="*/ 1765570 w 3175"/>
                <a:gd name="T21" fmla="*/ 998058 h 3238"/>
                <a:gd name="T22" fmla="*/ 1583174 w 3175"/>
                <a:gd name="T23" fmla="*/ 1180433 h 3238"/>
                <a:gd name="T24" fmla="*/ 1463060 w 3175"/>
                <a:gd name="T25" fmla="*/ 1180433 h 3238"/>
                <a:gd name="T26" fmla="*/ 1035986 w 3175"/>
                <a:gd name="T27" fmla="*/ 1520162 h 3238"/>
                <a:gd name="T28" fmla="*/ 1035986 w 3175"/>
                <a:gd name="T29" fmla="*/ 1654719 h 3238"/>
                <a:gd name="T30" fmla="*/ 1175008 w 3175"/>
                <a:gd name="T31" fmla="*/ 1654719 h 3238"/>
                <a:gd name="T32" fmla="*/ 1255084 w 3175"/>
                <a:gd name="T33" fmla="*/ 1800397 h 3238"/>
                <a:gd name="T34" fmla="*/ 522164 w 3175"/>
                <a:gd name="T35" fmla="*/ 1800397 h 3238"/>
                <a:gd name="T36" fmla="*/ 598348 w 3175"/>
                <a:gd name="T37" fmla="*/ 1654719 h 3238"/>
                <a:gd name="T38" fmla="*/ 744042 w 3175"/>
                <a:gd name="T39" fmla="*/ 1654719 h 3238"/>
                <a:gd name="T40" fmla="*/ 744042 w 3175"/>
                <a:gd name="T41" fmla="*/ 1521830 h 3238"/>
                <a:gd name="T42" fmla="*/ 240785 w 3175"/>
                <a:gd name="T43" fmla="*/ 892414 h 3238"/>
                <a:gd name="T44" fmla="*/ 333095 w 3175"/>
                <a:gd name="T45" fmla="*/ 560469 h 3238"/>
                <a:gd name="T46" fmla="*/ 288052 w 3175"/>
                <a:gd name="T47" fmla="*/ 534336 h 3238"/>
                <a:gd name="T48" fmla="*/ 323641 w 3175"/>
                <a:gd name="T49" fmla="*/ 472062 h 3238"/>
                <a:gd name="T50" fmla="*/ 197966 w 3175"/>
                <a:gd name="T51" fmla="*/ 399779 h 3238"/>
                <a:gd name="T52" fmla="*/ 197966 w 3175"/>
                <a:gd name="T53" fmla="*/ 400335 h 3238"/>
                <a:gd name="T54" fmla="*/ 0 w 3175"/>
                <a:gd name="T55" fmla="*/ 368086 h 3238"/>
                <a:gd name="T56" fmla="*/ 212981 w 3175"/>
                <a:gd name="T57" fmla="*/ 0 h 3238"/>
                <a:gd name="T58" fmla="*/ 341992 w 3175"/>
                <a:gd name="T59" fmla="*/ 150126 h 3238"/>
                <a:gd name="T60" fmla="*/ 340324 w 3175"/>
                <a:gd name="T61" fmla="*/ 153462 h 3238"/>
                <a:gd name="T62" fmla="*/ 465999 w 3175"/>
                <a:gd name="T63" fmla="*/ 225745 h 3238"/>
                <a:gd name="T64" fmla="*/ 500477 w 3175"/>
                <a:gd name="T65" fmla="*/ 166250 h 3238"/>
                <a:gd name="T66" fmla="*/ 806323 w 3175"/>
                <a:gd name="T67" fmla="*/ 343065 h 3238"/>
                <a:gd name="T68" fmla="*/ 772402 w 3175"/>
                <a:gd name="T69" fmla="*/ 402559 h 3238"/>
                <a:gd name="T70" fmla="*/ 1041547 w 3175"/>
                <a:gd name="T71" fmla="*/ 558245 h 3238"/>
                <a:gd name="T72" fmla="*/ 1076025 w 3175"/>
                <a:gd name="T73" fmla="*/ 498751 h 3238"/>
                <a:gd name="T74" fmla="*/ 1238401 w 3175"/>
                <a:gd name="T75" fmla="*/ 592163 h 3238"/>
                <a:gd name="T76" fmla="*/ 1025421 w 3175"/>
                <a:gd name="T77" fmla="*/ 960249 h 3238"/>
                <a:gd name="T78" fmla="*/ 863600 w 3175"/>
                <a:gd name="T79" fmla="*/ 866837 h 3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5" h="3238">
                  <a:moveTo>
                    <a:pt x="1553" y="1559"/>
                  </a:moveTo>
                  <a:cubicBezTo>
                    <a:pt x="1617" y="1447"/>
                    <a:pt x="1617" y="1447"/>
                    <a:pt x="1617" y="1447"/>
                  </a:cubicBezTo>
                  <a:cubicBezTo>
                    <a:pt x="1133" y="1167"/>
                    <a:pt x="1133" y="1167"/>
                    <a:pt x="1133" y="1167"/>
                  </a:cubicBezTo>
                  <a:cubicBezTo>
                    <a:pt x="1068" y="1279"/>
                    <a:pt x="1068" y="1279"/>
                    <a:pt x="1068" y="1279"/>
                  </a:cubicBezTo>
                  <a:cubicBezTo>
                    <a:pt x="866" y="1162"/>
                    <a:pt x="866" y="1162"/>
                    <a:pt x="866" y="1162"/>
                  </a:cubicBezTo>
                  <a:cubicBezTo>
                    <a:pt x="787" y="1291"/>
                    <a:pt x="741" y="1443"/>
                    <a:pt x="741" y="1605"/>
                  </a:cubicBezTo>
                  <a:cubicBezTo>
                    <a:pt x="741" y="2076"/>
                    <a:pt x="1123" y="2458"/>
                    <a:pt x="1594" y="2458"/>
                  </a:cubicBezTo>
                  <a:cubicBezTo>
                    <a:pt x="1870" y="2458"/>
                    <a:pt x="2115" y="2326"/>
                    <a:pt x="2271" y="2123"/>
                  </a:cubicBezTo>
                  <a:cubicBezTo>
                    <a:pt x="2060" y="2123"/>
                    <a:pt x="2060" y="2123"/>
                    <a:pt x="2060" y="2123"/>
                  </a:cubicBezTo>
                  <a:cubicBezTo>
                    <a:pt x="1879" y="2123"/>
                    <a:pt x="1732" y="1976"/>
                    <a:pt x="1732" y="1795"/>
                  </a:cubicBezTo>
                  <a:cubicBezTo>
                    <a:pt x="2332" y="1795"/>
                    <a:pt x="2650" y="1795"/>
                    <a:pt x="3175" y="1795"/>
                  </a:cubicBezTo>
                  <a:cubicBezTo>
                    <a:pt x="3175" y="1976"/>
                    <a:pt x="3028" y="2123"/>
                    <a:pt x="2847" y="2123"/>
                  </a:cubicBezTo>
                  <a:cubicBezTo>
                    <a:pt x="2631" y="2123"/>
                    <a:pt x="2631" y="2123"/>
                    <a:pt x="2631" y="2123"/>
                  </a:cubicBezTo>
                  <a:cubicBezTo>
                    <a:pt x="2480" y="2426"/>
                    <a:pt x="2200" y="2654"/>
                    <a:pt x="1863" y="2734"/>
                  </a:cubicBezTo>
                  <a:cubicBezTo>
                    <a:pt x="1863" y="2976"/>
                    <a:pt x="1863" y="2976"/>
                    <a:pt x="1863" y="2976"/>
                  </a:cubicBezTo>
                  <a:cubicBezTo>
                    <a:pt x="1863" y="2976"/>
                    <a:pt x="1988" y="2976"/>
                    <a:pt x="2113" y="2976"/>
                  </a:cubicBezTo>
                  <a:cubicBezTo>
                    <a:pt x="2239" y="2976"/>
                    <a:pt x="2257" y="3238"/>
                    <a:pt x="2257" y="3238"/>
                  </a:cubicBezTo>
                  <a:cubicBezTo>
                    <a:pt x="939" y="3238"/>
                    <a:pt x="939" y="3238"/>
                    <a:pt x="939" y="3238"/>
                  </a:cubicBezTo>
                  <a:cubicBezTo>
                    <a:pt x="939" y="3238"/>
                    <a:pt x="918" y="2976"/>
                    <a:pt x="1076" y="2976"/>
                  </a:cubicBezTo>
                  <a:cubicBezTo>
                    <a:pt x="1235" y="2976"/>
                    <a:pt x="1338" y="2976"/>
                    <a:pt x="1338" y="2976"/>
                  </a:cubicBezTo>
                  <a:cubicBezTo>
                    <a:pt x="1338" y="2737"/>
                    <a:pt x="1338" y="2737"/>
                    <a:pt x="1338" y="2737"/>
                  </a:cubicBezTo>
                  <a:cubicBezTo>
                    <a:pt x="821" y="2620"/>
                    <a:pt x="433" y="2158"/>
                    <a:pt x="433" y="1605"/>
                  </a:cubicBezTo>
                  <a:cubicBezTo>
                    <a:pt x="433" y="1386"/>
                    <a:pt x="494" y="1183"/>
                    <a:pt x="599" y="1008"/>
                  </a:cubicBezTo>
                  <a:cubicBezTo>
                    <a:pt x="518" y="961"/>
                    <a:pt x="518" y="961"/>
                    <a:pt x="518" y="961"/>
                  </a:cubicBezTo>
                  <a:cubicBezTo>
                    <a:pt x="582" y="849"/>
                    <a:pt x="582" y="849"/>
                    <a:pt x="582" y="849"/>
                  </a:cubicBezTo>
                  <a:cubicBezTo>
                    <a:pt x="356" y="719"/>
                    <a:pt x="356" y="719"/>
                    <a:pt x="356" y="719"/>
                  </a:cubicBezTo>
                  <a:cubicBezTo>
                    <a:pt x="356" y="720"/>
                    <a:pt x="356" y="720"/>
                    <a:pt x="356" y="720"/>
                  </a:cubicBezTo>
                  <a:cubicBezTo>
                    <a:pt x="0" y="662"/>
                    <a:pt x="0" y="662"/>
                    <a:pt x="0" y="662"/>
                  </a:cubicBezTo>
                  <a:cubicBezTo>
                    <a:pt x="383" y="0"/>
                    <a:pt x="383" y="0"/>
                    <a:pt x="383" y="0"/>
                  </a:cubicBezTo>
                  <a:cubicBezTo>
                    <a:pt x="615" y="270"/>
                    <a:pt x="615" y="270"/>
                    <a:pt x="615" y="270"/>
                  </a:cubicBezTo>
                  <a:cubicBezTo>
                    <a:pt x="612" y="276"/>
                    <a:pt x="612" y="276"/>
                    <a:pt x="612" y="276"/>
                  </a:cubicBezTo>
                  <a:cubicBezTo>
                    <a:pt x="838" y="406"/>
                    <a:pt x="838" y="406"/>
                    <a:pt x="838" y="406"/>
                  </a:cubicBezTo>
                  <a:cubicBezTo>
                    <a:pt x="900" y="299"/>
                    <a:pt x="900" y="299"/>
                    <a:pt x="900" y="299"/>
                  </a:cubicBezTo>
                  <a:cubicBezTo>
                    <a:pt x="1450" y="617"/>
                    <a:pt x="1450" y="617"/>
                    <a:pt x="1450" y="617"/>
                  </a:cubicBezTo>
                  <a:cubicBezTo>
                    <a:pt x="1389" y="724"/>
                    <a:pt x="1389" y="724"/>
                    <a:pt x="1389" y="724"/>
                  </a:cubicBezTo>
                  <a:cubicBezTo>
                    <a:pt x="1873" y="1004"/>
                    <a:pt x="1873" y="1004"/>
                    <a:pt x="1873" y="1004"/>
                  </a:cubicBezTo>
                  <a:cubicBezTo>
                    <a:pt x="1935" y="897"/>
                    <a:pt x="1935" y="897"/>
                    <a:pt x="1935" y="897"/>
                  </a:cubicBezTo>
                  <a:cubicBezTo>
                    <a:pt x="2227" y="1065"/>
                    <a:pt x="2227" y="1065"/>
                    <a:pt x="2227" y="1065"/>
                  </a:cubicBezTo>
                  <a:cubicBezTo>
                    <a:pt x="1844" y="1727"/>
                    <a:pt x="1844" y="1727"/>
                    <a:pt x="1844" y="1727"/>
                  </a:cubicBezTo>
                  <a:lnTo>
                    <a:pt x="1553" y="1559"/>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grpSp>
      <p:grpSp>
        <p:nvGrpSpPr>
          <p:cNvPr id="45" name="组合 44"/>
          <p:cNvGrpSpPr/>
          <p:nvPr/>
        </p:nvGrpSpPr>
        <p:grpSpPr>
          <a:xfrm>
            <a:off x="759505" y="3277245"/>
            <a:ext cx="1770321" cy="1770321"/>
            <a:chOff x="759505" y="3267720"/>
            <a:chExt cx="1770321" cy="1770321"/>
          </a:xfrm>
        </p:grpSpPr>
        <p:sp>
          <p:nvSpPr>
            <p:cNvPr id="46" name="椭圆 45"/>
            <p:cNvSpPr/>
            <p:nvPr/>
          </p:nvSpPr>
          <p:spPr>
            <a:xfrm>
              <a:off x="759505" y="3267720"/>
              <a:ext cx="1770321" cy="17703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7" name="KSO_Shape"/>
            <p:cNvSpPr/>
            <p:nvPr/>
          </p:nvSpPr>
          <p:spPr bwMode="auto">
            <a:xfrm>
              <a:off x="1317107" y="3881537"/>
              <a:ext cx="598082" cy="498402"/>
            </a:xfrm>
            <a:custGeom>
              <a:avLst/>
              <a:gdLst>
                <a:gd name="T0" fmla="*/ 1507495 w 4409"/>
                <a:gd name="T1" fmla="*/ 451166 h 3674"/>
                <a:gd name="T2" fmla="*/ 1499286 w 4409"/>
                <a:gd name="T3" fmla="*/ 391586 h 3674"/>
                <a:gd name="T4" fmla="*/ 1483299 w 4409"/>
                <a:gd name="T5" fmla="*/ 334596 h 3674"/>
                <a:gd name="T6" fmla="*/ 1459103 w 4409"/>
                <a:gd name="T7" fmla="*/ 280198 h 3674"/>
                <a:gd name="T8" fmla="*/ 1427562 w 4409"/>
                <a:gd name="T9" fmla="*/ 229253 h 3674"/>
                <a:gd name="T10" fmla="*/ 1389540 w 4409"/>
                <a:gd name="T11" fmla="*/ 182193 h 3674"/>
                <a:gd name="T12" fmla="*/ 1345036 w 4409"/>
                <a:gd name="T13" fmla="*/ 139451 h 3674"/>
                <a:gd name="T14" fmla="*/ 1295780 w 4409"/>
                <a:gd name="T15" fmla="*/ 101458 h 3674"/>
                <a:gd name="T16" fmla="*/ 1240475 w 4409"/>
                <a:gd name="T17" fmla="*/ 69078 h 3674"/>
                <a:gd name="T18" fmla="*/ 1181281 w 4409"/>
                <a:gd name="T19" fmla="*/ 41879 h 3674"/>
                <a:gd name="T20" fmla="*/ 1117767 w 4409"/>
                <a:gd name="T21" fmla="*/ 21155 h 3674"/>
                <a:gd name="T22" fmla="*/ 1050796 w 4409"/>
                <a:gd name="T23" fmla="*/ 7340 h 3674"/>
                <a:gd name="T24" fmla="*/ 980801 w 4409"/>
                <a:gd name="T25" fmla="*/ 432 h 3674"/>
                <a:gd name="T26" fmla="*/ 924199 w 4409"/>
                <a:gd name="T27" fmla="*/ 432 h 3674"/>
                <a:gd name="T28" fmla="*/ 854204 w 4409"/>
                <a:gd name="T29" fmla="*/ 7340 h 3674"/>
                <a:gd name="T30" fmla="*/ 787665 w 4409"/>
                <a:gd name="T31" fmla="*/ 21155 h 3674"/>
                <a:gd name="T32" fmla="*/ 724151 w 4409"/>
                <a:gd name="T33" fmla="*/ 41879 h 3674"/>
                <a:gd name="T34" fmla="*/ 664957 w 4409"/>
                <a:gd name="T35" fmla="*/ 69078 h 3674"/>
                <a:gd name="T36" fmla="*/ 609652 w 4409"/>
                <a:gd name="T37" fmla="*/ 101458 h 3674"/>
                <a:gd name="T38" fmla="*/ 559964 w 4409"/>
                <a:gd name="T39" fmla="*/ 139451 h 3674"/>
                <a:gd name="T40" fmla="*/ 515460 w 4409"/>
                <a:gd name="T41" fmla="*/ 182193 h 3674"/>
                <a:gd name="T42" fmla="*/ 477870 w 4409"/>
                <a:gd name="T43" fmla="*/ 229253 h 3674"/>
                <a:gd name="T44" fmla="*/ 446329 w 4409"/>
                <a:gd name="T45" fmla="*/ 280198 h 3674"/>
                <a:gd name="T46" fmla="*/ 422133 w 4409"/>
                <a:gd name="T47" fmla="*/ 334596 h 3674"/>
                <a:gd name="T48" fmla="*/ 406147 w 4409"/>
                <a:gd name="T49" fmla="*/ 391586 h 3674"/>
                <a:gd name="T50" fmla="*/ 397505 w 4409"/>
                <a:gd name="T51" fmla="*/ 451166 h 3674"/>
                <a:gd name="T52" fmla="*/ 150793 w 4409"/>
                <a:gd name="T53" fmla="*/ 475775 h 3674"/>
                <a:gd name="T54" fmla="*/ 111906 w 4409"/>
                <a:gd name="T55" fmla="*/ 482682 h 3674"/>
                <a:gd name="T56" fmla="*/ 76909 w 4409"/>
                <a:gd name="T57" fmla="*/ 498657 h 3674"/>
                <a:gd name="T58" fmla="*/ 46664 w 4409"/>
                <a:gd name="T59" fmla="*/ 522402 h 3674"/>
                <a:gd name="T60" fmla="*/ 23332 w 4409"/>
                <a:gd name="T61" fmla="*/ 552192 h 3674"/>
                <a:gd name="T62" fmla="*/ 7777 w 4409"/>
                <a:gd name="T63" fmla="*/ 587163 h 3674"/>
                <a:gd name="T64" fmla="*/ 864 w 4409"/>
                <a:gd name="T65" fmla="*/ 626019 h 3674"/>
                <a:gd name="T66" fmla="*/ 1905000 w 4409"/>
                <a:gd name="T67" fmla="*/ 634222 h 3674"/>
                <a:gd name="T68" fmla="*/ 1899815 w 4409"/>
                <a:gd name="T69" fmla="*/ 594502 h 3674"/>
                <a:gd name="T70" fmla="*/ 1885989 w 4409"/>
                <a:gd name="T71" fmla="*/ 558668 h 3674"/>
                <a:gd name="T72" fmla="*/ 1863521 w 4409"/>
                <a:gd name="T73" fmla="*/ 527583 h 3674"/>
                <a:gd name="T74" fmla="*/ 1835005 w 4409"/>
                <a:gd name="T75" fmla="*/ 502542 h 3674"/>
                <a:gd name="T76" fmla="*/ 1800871 w 4409"/>
                <a:gd name="T77" fmla="*/ 485705 h 3674"/>
                <a:gd name="T78" fmla="*/ 1762417 w 4409"/>
                <a:gd name="T79" fmla="*/ 476206 h 3674"/>
                <a:gd name="T80" fmla="*/ 1111718 w 4409"/>
                <a:gd name="T81" fmla="*/ 1427324 h 3674"/>
                <a:gd name="T82" fmla="*/ 793714 w 4409"/>
                <a:gd name="T83" fmla="*/ 872109 h 3674"/>
                <a:gd name="T84" fmla="*/ 1349789 w 4409"/>
                <a:gd name="T85" fmla="*/ 1189436 h 3674"/>
                <a:gd name="T86" fmla="*/ 560396 w 4409"/>
                <a:gd name="T87" fmla="*/ 427420 h 3674"/>
                <a:gd name="T88" fmla="*/ 587184 w 4409"/>
                <a:gd name="T89" fmla="*/ 352298 h 3674"/>
                <a:gd name="T90" fmla="*/ 634712 w 4409"/>
                <a:gd name="T91" fmla="*/ 285810 h 3674"/>
                <a:gd name="T92" fmla="*/ 700387 w 4409"/>
                <a:gd name="T93" fmla="*/ 230979 h 3674"/>
                <a:gd name="T94" fmla="*/ 780752 w 4409"/>
                <a:gd name="T95" fmla="*/ 189964 h 3674"/>
                <a:gd name="T96" fmla="*/ 872783 w 4409"/>
                <a:gd name="T97" fmla="*/ 164924 h 3674"/>
                <a:gd name="T98" fmla="*/ 952716 w 4409"/>
                <a:gd name="T99" fmla="*/ 158448 h 3674"/>
                <a:gd name="T100" fmla="*/ 1051660 w 4409"/>
                <a:gd name="T101" fmla="*/ 168378 h 3674"/>
                <a:gd name="T102" fmla="*/ 1141963 w 4409"/>
                <a:gd name="T103" fmla="*/ 196872 h 3674"/>
                <a:gd name="T104" fmla="*/ 1219304 w 4409"/>
                <a:gd name="T105" fmla="*/ 241341 h 3674"/>
                <a:gd name="T106" fmla="*/ 1281522 w 4409"/>
                <a:gd name="T107" fmla="*/ 298331 h 3674"/>
                <a:gd name="T108" fmla="*/ 1325593 w 4409"/>
                <a:gd name="T109" fmla="*/ 366977 h 3674"/>
                <a:gd name="T110" fmla="*/ 1347197 w 4409"/>
                <a:gd name="T111" fmla="*/ 443394 h 367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09" h="3674">
                  <a:moveTo>
                    <a:pt x="4041" y="1102"/>
                  </a:moveTo>
                  <a:lnTo>
                    <a:pt x="3491" y="1102"/>
                  </a:lnTo>
                  <a:lnTo>
                    <a:pt x="3491" y="1074"/>
                  </a:lnTo>
                  <a:lnTo>
                    <a:pt x="3489" y="1045"/>
                  </a:lnTo>
                  <a:lnTo>
                    <a:pt x="3487" y="1017"/>
                  </a:lnTo>
                  <a:lnTo>
                    <a:pt x="3484" y="990"/>
                  </a:lnTo>
                  <a:lnTo>
                    <a:pt x="3481" y="961"/>
                  </a:lnTo>
                  <a:lnTo>
                    <a:pt x="3475" y="934"/>
                  </a:lnTo>
                  <a:lnTo>
                    <a:pt x="3470" y="907"/>
                  </a:lnTo>
                  <a:lnTo>
                    <a:pt x="3464" y="880"/>
                  </a:lnTo>
                  <a:lnTo>
                    <a:pt x="3457" y="854"/>
                  </a:lnTo>
                  <a:lnTo>
                    <a:pt x="3450" y="826"/>
                  </a:lnTo>
                  <a:lnTo>
                    <a:pt x="3442" y="800"/>
                  </a:lnTo>
                  <a:lnTo>
                    <a:pt x="3433" y="775"/>
                  </a:lnTo>
                  <a:lnTo>
                    <a:pt x="3423" y="748"/>
                  </a:lnTo>
                  <a:lnTo>
                    <a:pt x="3413" y="723"/>
                  </a:lnTo>
                  <a:lnTo>
                    <a:pt x="3401" y="698"/>
                  </a:lnTo>
                  <a:lnTo>
                    <a:pt x="3389" y="673"/>
                  </a:lnTo>
                  <a:lnTo>
                    <a:pt x="3377" y="649"/>
                  </a:lnTo>
                  <a:lnTo>
                    <a:pt x="3364" y="624"/>
                  </a:lnTo>
                  <a:lnTo>
                    <a:pt x="3350" y="600"/>
                  </a:lnTo>
                  <a:lnTo>
                    <a:pt x="3336" y="577"/>
                  </a:lnTo>
                  <a:lnTo>
                    <a:pt x="3320" y="553"/>
                  </a:lnTo>
                  <a:lnTo>
                    <a:pt x="3304" y="531"/>
                  </a:lnTo>
                  <a:lnTo>
                    <a:pt x="3288" y="508"/>
                  </a:lnTo>
                  <a:lnTo>
                    <a:pt x="3271" y="485"/>
                  </a:lnTo>
                  <a:lnTo>
                    <a:pt x="3253" y="464"/>
                  </a:lnTo>
                  <a:lnTo>
                    <a:pt x="3235" y="443"/>
                  </a:lnTo>
                  <a:lnTo>
                    <a:pt x="3216" y="422"/>
                  </a:lnTo>
                  <a:lnTo>
                    <a:pt x="3197" y="401"/>
                  </a:lnTo>
                  <a:lnTo>
                    <a:pt x="3177" y="381"/>
                  </a:lnTo>
                  <a:lnTo>
                    <a:pt x="3156" y="361"/>
                  </a:lnTo>
                  <a:lnTo>
                    <a:pt x="3136" y="341"/>
                  </a:lnTo>
                  <a:lnTo>
                    <a:pt x="3113" y="323"/>
                  </a:lnTo>
                  <a:lnTo>
                    <a:pt x="3092" y="304"/>
                  </a:lnTo>
                  <a:lnTo>
                    <a:pt x="3069" y="287"/>
                  </a:lnTo>
                  <a:lnTo>
                    <a:pt x="3045" y="268"/>
                  </a:lnTo>
                  <a:lnTo>
                    <a:pt x="3022" y="251"/>
                  </a:lnTo>
                  <a:lnTo>
                    <a:pt x="2999" y="235"/>
                  </a:lnTo>
                  <a:lnTo>
                    <a:pt x="2973" y="219"/>
                  </a:lnTo>
                  <a:lnTo>
                    <a:pt x="2949" y="203"/>
                  </a:lnTo>
                  <a:lnTo>
                    <a:pt x="2924" y="188"/>
                  </a:lnTo>
                  <a:lnTo>
                    <a:pt x="2897" y="173"/>
                  </a:lnTo>
                  <a:lnTo>
                    <a:pt x="2871" y="160"/>
                  </a:lnTo>
                  <a:lnTo>
                    <a:pt x="2845" y="146"/>
                  </a:lnTo>
                  <a:lnTo>
                    <a:pt x="2817" y="132"/>
                  </a:lnTo>
                  <a:lnTo>
                    <a:pt x="2790" y="120"/>
                  </a:lnTo>
                  <a:lnTo>
                    <a:pt x="2761" y="108"/>
                  </a:lnTo>
                  <a:lnTo>
                    <a:pt x="2734" y="97"/>
                  </a:lnTo>
                  <a:lnTo>
                    <a:pt x="2705" y="87"/>
                  </a:lnTo>
                  <a:lnTo>
                    <a:pt x="2676" y="77"/>
                  </a:lnTo>
                  <a:lnTo>
                    <a:pt x="2647" y="67"/>
                  </a:lnTo>
                  <a:lnTo>
                    <a:pt x="2617" y="57"/>
                  </a:lnTo>
                  <a:lnTo>
                    <a:pt x="2587" y="49"/>
                  </a:lnTo>
                  <a:lnTo>
                    <a:pt x="2557" y="41"/>
                  </a:lnTo>
                  <a:lnTo>
                    <a:pt x="2526" y="34"/>
                  </a:lnTo>
                  <a:lnTo>
                    <a:pt x="2495" y="28"/>
                  </a:lnTo>
                  <a:lnTo>
                    <a:pt x="2464" y="22"/>
                  </a:lnTo>
                  <a:lnTo>
                    <a:pt x="2432" y="17"/>
                  </a:lnTo>
                  <a:lnTo>
                    <a:pt x="2400" y="13"/>
                  </a:lnTo>
                  <a:lnTo>
                    <a:pt x="2369" y="9"/>
                  </a:lnTo>
                  <a:lnTo>
                    <a:pt x="2336" y="6"/>
                  </a:lnTo>
                  <a:lnTo>
                    <a:pt x="2304" y="3"/>
                  </a:lnTo>
                  <a:lnTo>
                    <a:pt x="2270" y="1"/>
                  </a:lnTo>
                  <a:lnTo>
                    <a:pt x="2238" y="0"/>
                  </a:lnTo>
                  <a:lnTo>
                    <a:pt x="2205" y="0"/>
                  </a:lnTo>
                  <a:lnTo>
                    <a:pt x="2172" y="0"/>
                  </a:lnTo>
                  <a:lnTo>
                    <a:pt x="2139" y="1"/>
                  </a:lnTo>
                  <a:lnTo>
                    <a:pt x="2106" y="3"/>
                  </a:lnTo>
                  <a:lnTo>
                    <a:pt x="2074" y="6"/>
                  </a:lnTo>
                  <a:lnTo>
                    <a:pt x="2041" y="9"/>
                  </a:lnTo>
                  <a:lnTo>
                    <a:pt x="2010" y="13"/>
                  </a:lnTo>
                  <a:lnTo>
                    <a:pt x="1977" y="17"/>
                  </a:lnTo>
                  <a:lnTo>
                    <a:pt x="1946" y="22"/>
                  </a:lnTo>
                  <a:lnTo>
                    <a:pt x="1914" y="28"/>
                  </a:lnTo>
                  <a:lnTo>
                    <a:pt x="1884" y="34"/>
                  </a:lnTo>
                  <a:lnTo>
                    <a:pt x="1854" y="41"/>
                  </a:lnTo>
                  <a:lnTo>
                    <a:pt x="1823" y="49"/>
                  </a:lnTo>
                  <a:lnTo>
                    <a:pt x="1793" y="57"/>
                  </a:lnTo>
                  <a:lnTo>
                    <a:pt x="1763" y="67"/>
                  </a:lnTo>
                  <a:lnTo>
                    <a:pt x="1734" y="77"/>
                  </a:lnTo>
                  <a:lnTo>
                    <a:pt x="1705" y="87"/>
                  </a:lnTo>
                  <a:lnTo>
                    <a:pt x="1676" y="97"/>
                  </a:lnTo>
                  <a:lnTo>
                    <a:pt x="1648" y="108"/>
                  </a:lnTo>
                  <a:lnTo>
                    <a:pt x="1620" y="120"/>
                  </a:lnTo>
                  <a:lnTo>
                    <a:pt x="1593" y="132"/>
                  </a:lnTo>
                  <a:lnTo>
                    <a:pt x="1566" y="146"/>
                  </a:lnTo>
                  <a:lnTo>
                    <a:pt x="1539" y="160"/>
                  </a:lnTo>
                  <a:lnTo>
                    <a:pt x="1513" y="173"/>
                  </a:lnTo>
                  <a:lnTo>
                    <a:pt x="1486" y="188"/>
                  </a:lnTo>
                  <a:lnTo>
                    <a:pt x="1461" y="203"/>
                  </a:lnTo>
                  <a:lnTo>
                    <a:pt x="1436" y="219"/>
                  </a:lnTo>
                  <a:lnTo>
                    <a:pt x="1411" y="235"/>
                  </a:lnTo>
                  <a:lnTo>
                    <a:pt x="1388" y="251"/>
                  </a:lnTo>
                  <a:lnTo>
                    <a:pt x="1364" y="268"/>
                  </a:lnTo>
                  <a:lnTo>
                    <a:pt x="1341" y="287"/>
                  </a:lnTo>
                  <a:lnTo>
                    <a:pt x="1318" y="304"/>
                  </a:lnTo>
                  <a:lnTo>
                    <a:pt x="1296" y="323"/>
                  </a:lnTo>
                  <a:lnTo>
                    <a:pt x="1274" y="341"/>
                  </a:lnTo>
                  <a:lnTo>
                    <a:pt x="1253" y="361"/>
                  </a:lnTo>
                  <a:lnTo>
                    <a:pt x="1233" y="381"/>
                  </a:lnTo>
                  <a:lnTo>
                    <a:pt x="1214" y="401"/>
                  </a:lnTo>
                  <a:lnTo>
                    <a:pt x="1193" y="422"/>
                  </a:lnTo>
                  <a:lnTo>
                    <a:pt x="1175" y="443"/>
                  </a:lnTo>
                  <a:lnTo>
                    <a:pt x="1157" y="464"/>
                  </a:lnTo>
                  <a:lnTo>
                    <a:pt x="1140" y="485"/>
                  </a:lnTo>
                  <a:lnTo>
                    <a:pt x="1122" y="508"/>
                  </a:lnTo>
                  <a:lnTo>
                    <a:pt x="1106" y="531"/>
                  </a:lnTo>
                  <a:lnTo>
                    <a:pt x="1090" y="553"/>
                  </a:lnTo>
                  <a:lnTo>
                    <a:pt x="1075" y="577"/>
                  </a:lnTo>
                  <a:lnTo>
                    <a:pt x="1060" y="600"/>
                  </a:lnTo>
                  <a:lnTo>
                    <a:pt x="1046" y="624"/>
                  </a:lnTo>
                  <a:lnTo>
                    <a:pt x="1033" y="649"/>
                  </a:lnTo>
                  <a:lnTo>
                    <a:pt x="1020" y="673"/>
                  </a:lnTo>
                  <a:lnTo>
                    <a:pt x="1009" y="698"/>
                  </a:lnTo>
                  <a:lnTo>
                    <a:pt x="998" y="723"/>
                  </a:lnTo>
                  <a:lnTo>
                    <a:pt x="986" y="748"/>
                  </a:lnTo>
                  <a:lnTo>
                    <a:pt x="977" y="775"/>
                  </a:lnTo>
                  <a:lnTo>
                    <a:pt x="968" y="800"/>
                  </a:lnTo>
                  <a:lnTo>
                    <a:pt x="960" y="826"/>
                  </a:lnTo>
                  <a:lnTo>
                    <a:pt x="952" y="854"/>
                  </a:lnTo>
                  <a:lnTo>
                    <a:pt x="946" y="880"/>
                  </a:lnTo>
                  <a:lnTo>
                    <a:pt x="940" y="907"/>
                  </a:lnTo>
                  <a:lnTo>
                    <a:pt x="934" y="934"/>
                  </a:lnTo>
                  <a:lnTo>
                    <a:pt x="930" y="961"/>
                  </a:lnTo>
                  <a:lnTo>
                    <a:pt x="926" y="990"/>
                  </a:lnTo>
                  <a:lnTo>
                    <a:pt x="922" y="1017"/>
                  </a:lnTo>
                  <a:lnTo>
                    <a:pt x="920" y="1045"/>
                  </a:lnTo>
                  <a:lnTo>
                    <a:pt x="919" y="1074"/>
                  </a:lnTo>
                  <a:lnTo>
                    <a:pt x="919" y="1102"/>
                  </a:lnTo>
                  <a:lnTo>
                    <a:pt x="368" y="1102"/>
                  </a:lnTo>
                  <a:lnTo>
                    <a:pt x="349" y="1102"/>
                  </a:lnTo>
                  <a:lnTo>
                    <a:pt x="330" y="1103"/>
                  </a:lnTo>
                  <a:lnTo>
                    <a:pt x="312" y="1106"/>
                  </a:lnTo>
                  <a:lnTo>
                    <a:pt x="294" y="1109"/>
                  </a:lnTo>
                  <a:lnTo>
                    <a:pt x="276" y="1113"/>
                  </a:lnTo>
                  <a:lnTo>
                    <a:pt x="259" y="1118"/>
                  </a:lnTo>
                  <a:lnTo>
                    <a:pt x="242" y="1125"/>
                  </a:lnTo>
                  <a:lnTo>
                    <a:pt x="225" y="1131"/>
                  </a:lnTo>
                  <a:lnTo>
                    <a:pt x="208" y="1138"/>
                  </a:lnTo>
                  <a:lnTo>
                    <a:pt x="193" y="1146"/>
                  </a:lnTo>
                  <a:lnTo>
                    <a:pt x="178" y="1155"/>
                  </a:lnTo>
                  <a:lnTo>
                    <a:pt x="163" y="1164"/>
                  </a:lnTo>
                  <a:lnTo>
                    <a:pt x="149" y="1174"/>
                  </a:lnTo>
                  <a:lnTo>
                    <a:pt x="134" y="1185"/>
                  </a:lnTo>
                  <a:lnTo>
                    <a:pt x="121" y="1198"/>
                  </a:lnTo>
                  <a:lnTo>
                    <a:pt x="108" y="1210"/>
                  </a:lnTo>
                  <a:lnTo>
                    <a:pt x="96" y="1222"/>
                  </a:lnTo>
                  <a:lnTo>
                    <a:pt x="85" y="1235"/>
                  </a:lnTo>
                  <a:lnTo>
                    <a:pt x="74" y="1249"/>
                  </a:lnTo>
                  <a:lnTo>
                    <a:pt x="63" y="1263"/>
                  </a:lnTo>
                  <a:lnTo>
                    <a:pt x="54" y="1279"/>
                  </a:lnTo>
                  <a:lnTo>
                    <a:pt x="45" y="1294"/>
                  </a:lnTo>
                  <a:lnTo>
                    <a:pt x="37" y="1310"/>
                  </a:lnTo>
                  <a:lnTo>
                    <a:pt x="30" y="1326"/>
                  </a:lnTo>
                  <a:lnTo>
                    <a:pt x="23" y="1343"/>
                  </a:lnTo>
                  <a:lnTo>
                    <a:pt x="18" y="1360"/>
                  </a:lnTo>
                  <a:lnTo>
                    <a:pt x="13" y="1377"/>
                  </a:lnTo>
                  <a:lnTo>
                    <a:pt x="9" y="1395"/>
                  </a:lnTo>
                  <a:lnTo>
                    <a:pt x="5" y="1414"/>
                  </a:lnTo>
                  <a:lnTo>
                    <a:pt x="3" y="1432"/>
                  </a:lnTo>
                  <a:lnTo>
                    <a:pt x="2" y="1450"/>
                  </a:lnTo>
                  <a:lnTo>
                    <a:pt x="0" y="1469"/>
                  </a:lnTo>
                  <a:lnTo>
                    <a:pt x="0" y="3674"/>
                  </a:lnTo>
                  <a:lnTo>
                    <a:pt x="4409" y="3674"/>
                  </a:lnTo>
                  <a:lnTo>
                    <a:pt x="4409" y="1469"/>
                  </a:lnTo>
                  <a:lnTo>
                    <a:pt x="4409" y="1450"/>
                  </a:lnTo>
                  <a:lnTo>
                    <a:pt x="4408" y="1432"/>
                  </a:lnTo>
                  <a:lnTo>
                    <a:pt x="4405" y="1414"/>
                  </a:lnTo>
                  <a:lnTo>
                    <a:pt x="4402" y="1395"/>
                  </a:lnTo>
                  <a:lnTo>
                    <a:pt x="4397" y="1377"/>
                  </a:lnTo>
                  <a:lnTo>
                    <a:pt x="4392" y="1360"/>
                  </a:lnTo>
                  <a:lnTo>
                    <a:pt x="4386" y="1343"/>
                  </a:lnTo>
                  <a:lnTo>
                    <a:pt x="4380" y="1326"/>
                  </a:lnTo>
                  <a:lnTo>
                    <a:pt x="4373" y="1310"/>
                  </a:lnTo>
                  <a:lnTo>
                    <a:pt x="4365" y="1294"/>
                  </a:lnTo>
                  <a:lnTo>
                    <a:pt x="4356" y="1279"/>
                  </a:lnTo>
                  <a:lnTo>
                    <a:pt x="4347" y="1263"/>
                  </a:lnTo>
                  <a:lnTo>
                    <a:pt x="4336" y="1249"/>
                  </a:lnTo>
                  <a:lnTo>
                    <a:pt x="4325" y="1235"/>
                  </a:lnTo>
                  <a:lnTo>
                    <a:pt x="4313" y="1222"/>
                  </a:lnTo>
                  <a:lnTo>
                    <a:pt x="4301" y="1210"/>
                  </a:lnTo>
                  <a:lnTo>
                    <a:pt x="4289" y="1198"/>
                  </a:lnTo>
                  <a:lnTo>
                    <a:pt x="4276" y="1185"/>
                  </a:lnTo>
                  <a:lnTo>
                    <a:pt x="4262" y="1174"/>
                  </a:lnTo>
                  <a:lnTo>
                    <a:pt x="4247" y="1164"/>
                  </a:lnTo>
                  <a:lnTo>
                    <a:pt x="4232" y="1155"/>
                  </a:lnTo>
                  <a:lnTo>
                    <a:pt x="4217" y="1146"/>
                  </a:lnTo>
                  <a:lnTo>
                    <a:pt x="4201" y="1138"/>
                  </a:lnTo>
                  <a:lnTo>
                    <a:pt x="4184" y="1131"/>
                  </a:lnTo>
                  <a:lnTo>
                    <a:pt x="4168" y="1125"/>
                  </a:lnTo>
                  <a:lnTo>
                    <a:pt x="4151" y="1118"/>
                  </a:lnTo>
                  <a:lnTo>
                    <a:pt x="4134" y="1113"/>
                  </a:lnTo>
                  <a:lnTo>
                    <a:pt x="4115" y="1109"/>
                  </a:lnTo>
                  <a:lnTo>
                    <a:pt x="4097" y="1106"/>
                  </a:lnTo>
                  <a:lnTo>
                    <a:pt x="4079" y="1103"/>
                  </a:lnTo>
                  <a:lnTo>
                    <a:pt x="4061" y="1102"/>
                  </a:lnTo>
                  <a:lnTo>
                    <a:pt x="4041" y="1102"/>
                  </a:lnTo>
                  <a:close/>
                  <a:moveTo>
                    <a:pt x="3124" y="2755"/>
                  </a:moveTo>
                  <a:lnTo>
                    <a:pt x="2573" y="2755"/>
                  </a:lnTo>
                  <a:lnTo>
                    <a:pt x="2573" y="3306"/>
                  </a:lnTo>
                  <a:lnTo>
                    <a:pt x="1837" y="3306"/>
                  </a:lnTo>
                  <a:lnTo>
                    <a:pt x="1837" y="2755"/>
                  </a:lnTo>
                  <a:lnTo>
                    <a:pt x="1287" y="2755"/>
                  </a:lnTo>
                  <a:lnTo>
                    <a:pt x="1287" y="2020"/>
                  </a:lnTo>
                  <a:lnTo>
                    <a:pt x="1837" y="2020"/>
                  </a:lnTo>
                  <a:lnTo>
                    <a:pt x="1837" y="1469"/>
                  </a:lnTo>
                  <a:lnTo>
                    <a:pt x="2573" y="1469"/>
                  </a:lnTo>
                  <a:lnTo>
                    <a:pt x="2573" y="2020"/>
                  </a:lnTo>
                  <a:lnTo>
                    <a:pt x="3124" y="2020"/>
                  </a:lnTo>
                  <a:lnTo>
                    <a:pt x="3124" y="2755"/>
                  </a:lnTo>
                  <a:close/>
                  <a:moveTo>
                    <a:pt x="1287" y="1102"/>
                  </a:moveTo>
                  <a:lnTo>
                    <a:pt x="1287" y="1102"/>
                  </a:lnTo>
                  <a:lnTo>
                    <a:pt x="1288" y="1064"/>
                  </a:lnTo>
                  <a:lnTo>
                    <a:pt x="1292" y="1027"/>
                  </a:lnTo>
                  <a:lnTo>
                    <a:pt x="1297" y="990"/>
                  </a:lnTo>
                  <a:lnTo>
                    <a:pt x="1305" y="954"/>
                  </a:lnTo>
                  <a:lnTo>
                    <a:pt x="1315" y="919"/>
                  </a:lnTo>
                  <a:lnTo>
                    <a:pt x="1328" y="883"/>
                  </a:lnTo>
                  <a:lnTo>
                    <a:pt x="1342" y="850"/>
                  </a:lnTo>
                  <a:lnTo>
                    <a:pt x="1359" y="816"/>
                  </a:lnTo>
                  <a:lnTo>
                    <a:pt x="1377" y="784"/>
                  </a:lnTo>
                  <a:lnTo>
                    <a:pt x="1397" y="752"/>
                  </a:lnTo>
                  <a:lnTo>
                    <a:pt x="1419" y="721"/>
                  </a:lnTo>
                  <a:lnTo>
                    <a:pt x="1444" y="691"/>
                  </a:lnTo>
                  <a:lnTo>
                    <a:pt x="1469" y="662"/>
                  </a:lnTo>
                  <a:lnTo>
                    <a:pt x="1497" y="635"/>
                  </a:lnTo>
                  <a:lnTo>
                    <a:pt x="1525" y="608"/>
                  </a:lnTo>
                  <a:lnTo>
                    <a:pt x="1555" y="583"/>
                  </a:lnTo>
                  <a:lnTo>
                    <a:pt x="1588" y="559"/>
                  </a:lnTo>
                  <a:lnTo>
                    <a:pt x="1621" y="535"/>
                  </a:lnTo>
                  <a:lnTo>
                    <a:pt x="1656" y="513"/>
                  </a:lnTo>
                  <a:lnTo>
                    <a:pt x="1691" y="493"/>
                  </a:lnTo>
                  <a:lnTo>
                    <a:pt x="1729" y="473"/>
                  </a:lnTo>
                  <a:lnTo>
                    <a:pt x="1767" y="456"/>
                  </a:lnTo>
                  <a:lnTo>
                    <a:pt x="1807" y="440"/>
                  </a:lnTo>
                  <a:lnTo>
                    <a:pt x="1848" y="425"/>
                  </a:lnTo>
                  <a:lnTo>
                    <a:pt x="1889" y="411"/>
                  </a:lnTo>
                  <a:lnTo>
                    <a:pt x="1932" y="400"/>
                  </a:lnTo>
                  <a:lnTo>
                    <a:pt x="1975" y="390"/>
                  </a:lnTo>
                  <a:lnTo>
                    <a:pt x="2020" y="382"/>
                  </a:lnTo>
                  <a:lnTo>
                    <a:pt x="2066" y="376"/>
                  </a:lnTo>
                  <a:lnTo>
                    <a:pt x="2111" y="371"/>
                  </a:lnTo>
                  <a:lnTo>
                    <a:pt x="2158" y="368"/>
                  </a:lnTo>
                  <a:lnTo>
                    <a:pt x="2205" y="367"/>
                  </a:lnTo>
                  <a:lnTo>
                    <a:pt x="2252" y="368"/>
                  </a:lnTo>
                  <a:lnTo>
                    <a:pt x="2299" y="371"/>
                  </a:lnTo>
                  <a:lnTo>
                    <a:pt x="2345" y="376"/>
                  </a:lnTo>
                  <a:lnTo>
                    <a:pt x="2390" y="382"/>
                  </a:lnTo>
                  <a:lnTo>
                    <a:pt x="2434" y="390"/>
                  </a:lnTo>
                  <a:lnTo>
                    <a:pt x="2477" y="400"/>
                  </a:lnTo>
                  <a:lnTo>
                    <a:pt x="2520" y="411"/>
                  </a:lnTo>
                  <a:lnTo>
                    <a:pt x="2562" y="425"/>
                  </a:lnTo>
                  <a:lnTo>
                    <a:pt x="2603" y="440"/>
                  </a:lnTo>
                  <a:lnTo>
                    <a:pt x="2643" y="456"/>
                  </a:lnTo>
                  <a:lnTo>
                    <a:pt x="2680" y="473"/>
                  </a:lnTo>
                  <a:lnTo>
                    <a:pt x="2718" y="493"/>
                  </a:lnTo>
                  <a:lnTo>
                    <a:pt x="2754" y="513"/>
                  </a:lnTo>
                  <a:lnTo>
                    <a:pt x="2789" y="535"/>
                  </a:lnTo>
                  <a:lnTo>
                    <a:pt x="2822" y="559"/>
                  </a:lnTo>
                  <a:lnTo>
                    <a:pt x="2854" y="583"/>
                  </a:lnTo>
                  <a:lnTo>
                    <a:pt x="2884" y="608"/>
                  </a:lnTo>
                  <a:lnTo>
                    <a:pt x="2914" y="635"/>
                  </a:lnTo>
                  <a:lnTo>
                    <a:pt x="2941" y="662"/>
                  </a:lnTo>
                  <a:lnTo>
                    <a:pt x="2966" y="691"/>
                  </a:lnTo>
                  <a:lnTo>
                    <a:pt x="2991" y="721"/>
                  </a:lnTo>
                  <a:lnTo>
                    <a:pt x="3012" y="752"/>
                  </a:lnTo>
                  <a:lnTo>
                    <a:pt x="3032" y="784"/>
                  </a:lnTo>
                  <a:lnTo>
                    <a:pt x="3051" y="816"/>
                  </a:lnTo>
                  <a:lnTo>
                    <a:pt x="3068" y="850"/>
                  </a:lnTo>
                  <a:lnTo>
                    <a:pt x="3082" y="883"/>
                  </a:lnTo>
                  <a:lnTo>
                    <a:pt x="3094" y="919"/>
                  </a:lnTo>
                  <a:lnTo>
                    <a:pt x="3104" y="954"/>
                  </a:lnTo>
                  <a:lnTo>
                    <a:pt x="3112" y="990"/>
                  </a:lnTo>
                  <a:lnTo>
                    <a:pt x="3118" y="1027"/>
                  </a:lnTo>
                  <a:lnTo>
                    <a:pt x="3122" y="1064"/>
                  </a:lnTo>
                  <a:lnTo>
                    <a:pt x="3124" y="1102"/>
                  </a:lnTo>
                  <a:lnTo>
                    <a:pt x="1287" y="1102"/>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
        <p:nvSpPr>
          <p:cNvPr id="48" name="KSO_Shape"/>
          <p:cNvSpPr/>
          <p:nvPr/>
        </p:nvSpPr>
        <p:spPr bwMode="auto">
          <a:xfrm>
            <a:off x="5175706" y="5001601"/>
            <a:ext cx="565188" cy="532294"/>
          </a:xfrm>
          <a:custGeom>
            <a:avLst/>
            <a:gdLst>
              <a:gd name="T0" fmla="*/ 901314 w 3228"/>
              <a:gd name="T1" fmla="*/ 1694421 h 3037"/>
              <a:gd name="T2" fmla="*/ 0 w 3228"/>
              <a:gd name="T3" fmla="*/ 587496 h 3037"/>
              <a:gd name="T4" fmla="*/ 0 w 3228"/>
              <a:gd name="T5" fmla="*/ 486511 h 3037"/>
              <a:gd name="T6" fmla="*/ 406037 w 3228"/>
              <a:gd name="T7" fmla="*/ 4463 h 3037"/>
              <a:gd name="T8" fmla="*/ 486353 w 3228"/>
              <a:gd name="T9" fmla="*/ 0 h 3037"/>
              <a:gd name="T10" fmla="*/ 901314 w 3228"/>
              <a:gd name="T11" fmla="*/ 218707 h 3037"/>
              <a:gd name="T12" fmla="*/ 1314044 w 3228"/>
              <a:gd name="T13" fmla="*/ 0 h 3037"/>
              <a:gd name="T14" fmla="*/ 1394360 w 3228"/>
              <a:gd name="T15" fmla="*/ 4463 h 3037"/>
              <a:gd name="T16" fmla="*/ 1800397 w 3228"/>
              <a:gd name="T17" fmla="*/ 486511 h 3037"/>
              <a:gd name="T18" fmla="*/ 1800397 w 3228"/>
              <a:gd name="T19" fmla="*/ 587496 h 3037"/>
              <a:gd name="T20" fmla="*/ 901314 w 3228"/>
              <a:gd name="T21" fmla="*/ 1694421 h 3037"/>
              <a:gd name="T22" fmla="*/ 1242653 w 3228"/>
              <a:gd name="T23" fmla="*/ 1124779 h 3037"/>
              <a:gd name="T24" fmla="*/ 1079792 w 3228"/>
              <a:gd name="T25" fmla="*/ 649984 h 3037"/>
              <a:gd name="T26" fmla="*/ 992784 w 3228"/>
              <a:gd name="T27" fmla="*/ 1020446 h 3037"/>
              <a:gd name="T28" fmla="*/ 827692 w 3228"/>
              <a:gd name="T29" fmla="*/ 285100 h 3037"/>
              <a:gd name="T30" fmla="*/ 612960 w 3228"/>
              <a:gd name="T31" fmla="*/ 1047227 h 3037"/>
              <a:gd name="T32" fmla="*/ 334089 w 3228"/>
              <a:gd name="T33" fmla="*/ 1158812 h 3037"/>
              <a:gd name="T34" fmla="*/ 710008 w 3228"/>
              <a:gd name="T35" fmla="*/ 1158812 h 3037"/>
              <a:gd name="T36" fmla="*/ 822672 w 3228"/>
              <a:gd name="T37" fmla="*/ 696292 h 3037"/>
              <a:gd name="T38" fmla="*/ 974378 w 3228"/>
              <a:gd name="T39" fmla="*/ 1401510 h 3037"/>
              <a:gd name="T40" fmla="*/ 1101544 w 3228"/>
              <a:gd name="T41" fmla="*/ 961306 h 3037"/>
              <a:gd name="T42" fmla="*/ 1198591 w 3228"/>
              <a:gd name="T43" fmla="*/ 1229111 h 3037"/>
              <a:gd name="T44" fmla="*/ 1444556 w 3228"/>
              <a:gd name="T45" fmla="*/ 1229111 h 3037"/>
              <a:gd name="T46" fmla="*/ 1242653 w 3228"/>
              <a:gd name="T47" fmla="*/ 1124779 h 30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28" h="3037">
                <a:moveTo>
                  <a:pt x="1616" y="3037"/>
                </a:moveTo>
                <a:cubicBezTo>
                  <a:pt x="443" y="2227"/>
                  <a:pt x="0" y="1578"/>
                  <a:pt x="0" y="1053"/>
                </a:cubicBezTo>
                <a:cubicBezTo>
                  <a:pt x="0" y="872"/>
                  <a:pt x="0" y="872"/>
                  <a:pt x="0" y="872"/>
                </a:cubicBezTo>
                <a:cubicBezTo>
                  <a:pt x="0" y="322"/>
                  <a:pt x="409" y="37"/>
                  <a:pt x="728" y="8"/>
                </a:cubicBezTo>
                <a:cubicBezTo>
                  <a:pt x="777" y="0"/>
                  <a:pt x="827" y="0"/>
                  <a:pt x="872" y="0"/>
                </a:cubicBezTo>
                <a:cubicBezTo>
                  <a:pt x="1240" y="0"/>
                  <a:pt x="1414" y="153"/>
                  <a:pt x="1616" y="392"/>
                </a:cubicBezTo>
                <a:cubicBezTo>
                  <a:pt x="1814" y="153"/>
                  <a:pt x="1992" y="0"/>
                  <a:pt x="2356" y="0"/>
                </a:cubicBezTo>
                <a:cubicBezTo>
                  <a:pt x="2401" y="0"/>
                  <a:pt x="2451" y="0"/>
                  <a:pt x="2500" y="8"/>
                </a:cubicBezTo>
                <a:cubicBezTo>
                  <a:pt x="2818" y="37"/>
                  <a:pt x="3228" y="322"/>
                  <a:pt x="3228" y="872"/>
                </a:cubicBezTo>
                <a:cubicBezTo>
                  <a:pt x="3228" y="1053"/>
                  <a:pt x="3228" y="1053"/>
                  <a:pt x="3228" y="1053"/>
                </a:cubicBezTo>
                <a:cubicBezTo>
                  <a:pt x="3228" y="1578"/>
                  <a:pt x="2786" y="2227"/>
                  <a:pt x="1616" y="3037"/>
                </a:cubicBezTo>
                <a:close/>
                <a:moveTo>
                  <a:pt x="2228" y="2016"/>
                </a:moveTo>
                <a:cubicBezTo>
                  <a:pt x="1936" y="1165"/>
                  <a:pt x="1936" y="1165"/>
                  <a:pt x="1936" y="1165"/>
                </a:cubicBezTo>
                <a:cubicBezTo>
                  <a:pt x="1780" y="1829"/>
                  <a:pt x="1780" y="1829"/>
                  <a:pt x="1780" y="1829"/>
                </a:cubicBezTo>
                <a:cubicBezTo>
                  <a:pt x="1484" y="511"/>
                  <a:pt x="1484" y="511"/>
                  <a:pt x="1484" y="511"/>
                </a:cubicBezTo>
                <a:cubicBezTo>
                  <a:pt x="1099" y="1877"/>
                  <a:pt x="1099" y="1877"/>
                  <a:pt x="1099" y="1877"/>
                </a:cubicBezTo>
                <a:cubicBezTo>
                  <a:pt x="599" y="2077"/>
                  <a:pt x="599" y="2077"/>
                  <a:pt x="599" y="2077"/>
                </a:cubicBezTo>
                <a:cubicBezTo>
                  <a:pt x="1273" y="2077"/>
                  <a:pt x="1273" y="2077"/>
                  <a:pt x="1273" y="2077"/>
                </a:cubicBezTo>
                <a:cubicBezTo>
                  <a:pt x="1475" y="1248"/>
                  <a:pt x="1475" y="1248"/>
                  <a:pt x="1475" y="1248"/>
                </a:cubicBezTo>
                <a:cubicBezTo>
                  <a:pt x="1747" y="2512"/>
                  <a:pt x="1747" y="2512"/>
                  <a:pt x="1747" y="2512"/>
                </a:cubicBezTo>
                <a:cubicBezTo>
                  <a:pt x="1975" y="1723"/>
                  <a:pt x="1975" y="1723"/>
                  <a:pt x="1975" y="1723"/>
                </a:cubicBezTo>
                <a:cubicBezTo>
                  <a:pt x="2149" y="2203"/>
                  <a:pt x="2149" y="2203"/>
                  <a:pt x="2149" y="2203"/>
                </a:cubicBezTo>
                <a:cubicBezTo>
                  <a:pt x="2590" y="2203"/>
                  <a:pt x="2590" y="2203"/>
                  <a:pt x="2590" y="2203"/>
                </a:cubicBezTo>
                <a:lnTo>
                  <a:pt x="2228" y="2016"/>
                </a:lnTo>
                <a:close/>
              </a:path>
            </a:pathLst>
          </a:custGeom>
          <a:solidFill>
            <a:srgbClr val="C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49" name="KSO_Shape"/>
          <p:cNvSpPr/>
          <p:nvPr/>
        </p:nvSpPr>
        <p:spPr bwMode="auto">
          <a:xfrm>
            <a:off x="5186671" y="1637212"/>
            <a:ext cx="554223" cy="565188"/>
          </a:xfrm>
          <a:custGeom>
            <a:avLst/>
            <a:gdLst>
              <a:gd name="T0" fmla="*/ 863600 w 3175"/>
              <a:gd name="T1" fmla="*/ 866837 h 3238"/>
              <a:gd name="T2" fmla="*/ 899190 w 3175"/>
              <a:gd name="T3" fmla="*/ 804563 h 3238"/>
              <a:gd name="T4" fmla="*/ 630044 w 3175"/>
              <a:gd name="T5" fmla="*/ 648877 h 3238"/>
              <a:gd name="T6" fmla="*/ 593899 w 3175"/>
              <a:gd name="T7" fmla="*/ 711151 h 3238"/>
              <a:gd name="T8" fmla="*/ 481570 w 3175"/>
              <a:gd name="T9" fmla="*/ 646097 h 3238"/>
              <a:gd name="T10" fmla="*/ 412059 w 3175"/>
              <a:gd name="T11" fmla="*/ 892414 h 3238"/>
              <a:gd name="T12" fmla="*/ 886400 w 3175"/>
              <a:gd name="T13" fmla="*/ 1366700 h 3238"/>
              <a:gd name="T14" fmla="*/ 1262869 w 3175"/>
              <a:gd name="T15" fmla="*/ 1180433 h 3238"/>
              <a:gd name="T16" fmla="*/ 1145535 w 3175"/>
              <a:gd name="T17" fmla="*/ 1180433 h 3238"/>
              <a:gd name="T18" fmla="*/ 963139 w 3175"/>
              <a:gd name="T19" fmla="*/ 998058 h 3238"/>
              <a:gd name="T20" fmla="*/ 1765570 w 3175"/>
              <a:gd name="T21" fmla="*/ 998058 h 3238"/>
              <a:gd name="T22" fmla="*/ 1583174 w 3175"/>
              <a:gd name="T23" fmla="*/ 1180433 h 3238"/>
              <a:gd name="T24" fmla="*/ 1463060 w 3175"/>
              <a:gd name="T25" fmla="*/ 1180433 h 3238"/>
              <a:gd name="T26" fmla="*/ 1035986 w 3175"/>
              <a:gd name="T27" fmla="*/ 1520162 h 3238"/>
              <a:gd name="T28" fmla="*/ 1035986 w 3175"/>
              <a:gd name="T29" fmla="*/ 1654719 h 3238"/>
              <a:gd name="T30" fmla="*/ 1175008 w 3175"/>
              <a:gd name="T31" fmla="*/ 1654719 h 3238"/>
              <a:gd name="T32" fmla="*/ 1255084 w 3175"/>
              <a:gd name="T33" fmla="*/ 1800397 h 3238"/>
              <a:gd name="T34" fmla="*/ 522164 w 3175"/>
              <a:gd name="T35" fmla="*/ 1800397 h 3238"/>
              <a:gd name="T36" fmla="*/ 598348 w 3175"/>
              <a:gd name="T37" fmla="*/ 1654719 h 3238"/>
              <a:gd name="T38" fmla="*/ 744042 w 3175"/>
              <a:gd name="T39" fmla="*/ 1654719 h 3238"/>
              <a:gd name="T40" fmla="*/ 744042 w 3175"/>
              <a:gd name="T41" fmla="*/ 1521830 h 3238"/>
              <a:gd name="T42" fmla="*/ 240785 w 3175"/>
              <a:gd name="T43" fmla="*/ 892414 h 3238"/>
              <a:gd name="T44" fmla="*/ 333095 w 3175"/>
              <a:gd name="T45" fmla="*/ 560469 h 3238"/>
              <a:gd name="T46" fmla="*/ 288052 w 3175"/>
              <a:gd name="T47" fmla="*/ 534336 h 3238"/>
              <a:gd name="T48" fmla="*/ 323641 w 3175"/>
              <a:gd name="T49" fmla="*/ 472062 h 3238"/>
              <a:gd name="T50" fmla="*/ 197966 w 3175"/>
              <a:gd name="T51" fmla="*/ 399779 h 3238"/>
              <a:gd name="T52" fmla="*/ 197966 w 3175"/>
              <a:gd name="T53" fmla="*/ 400335 h 3238"/>
              <a:gd name="T54" fmla="*/ 0 w 3175"/>
              <a:gd name="T55" fmla="*/ 368086 h 3238"/>
              <a:gd name="T56" fmla="*/ 212981 w 3175"/>
              <a:gd name="T57" fmla="*/ 0 h 3238"/>
              <a:gd name="T58" fmla="*/ 341992 w 3175"/>
              <a:gd name="T59" fmla="*/ 150126 h 3238"/>
              <a:gd name="T60" fmla="*/ 340324 w 3175"/>
              <a:gd name="T61" fmla="*/ 153462 h 3238"/>
              <a:gd name="T62" fmla="*/ 465999 w 3175"/>
              <a:gd name="T63" fmla="*/ 225745 h 3238"/>
              <a:gd name="T64" fmla="*/ 500477 w 3175"/>
              <a:gd name="T65" fmla="*/ 166250 h 3238"/>
              <a:gd name="T66" fmla="*/ 806323 w 3175"/>
              <a:gd name="T67" fmla="*/ 343065 h 3238"/>
              <a:gd name="T68" fmla="*/ 772402 w 3175"/>
              <a:gd name="T69" fmla="*/ 402559 h 3238"/>
              <a:gd name="T70" fmla="*/ 1041547 w 3175"/>
              <a:gd name="T71" fmla="*/ 558245 h 3238"/>
              <a:gd name="T72" fmla="*/ 1076025 w 3175"/>
              <a:gd name="T73" fmla="*/ 498751 h 3238"/>
              <a:gd name="T74" fmla="*/ 1238401 w 3175"/>
              <a:gd name="T75" fmla="*/ 592163 h 3238"/>
              <a:gd name="T76" fmla="*/ 1025421 w 3175"/>
              <a:gd name="T77" fmla="*/ 960249 h 3238"/>
              <a:gd name="T78" fmla="*/ 863600 w 3175"/>
              <a:gd name="T79" fmla="*/ 866837 h 3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5" h="3238">
                <a:moveTo>
                  <a:pt x="1553" y="1559"/>
                </a:moveTo>
                <a:cubicBezTo>
                  <a:pt x="1617" y="1447"/>
                  <a:pt x="1617" y="1447"/>
                  <a:pt x="1617" y="1447"/>
                </a:cubicBezTo>
                <a:cubicBezTo>
                  <a:pt x="1133" y="1167"/>
                  <a:pt x="1133" y="1167"/>
                  <a:pt x="1133" y="1167"/>
                </a:cubicBezTo>
                <a:cubicBezTo>
                  <a:pt x="1068" y="1279"/>
                  <a:pt x="1068" y="1279"/>
                  <a:pt x="1068" y="1279"/>
                </a:cubicBezTo>
                <a:cubicBezTo>
                  <a:pt x="866" y="1162"/>
                  <a:pt x="866" y="1162"/>
                  <a:pt x="866" y="1162"/>
                </a:cubicBezTo>
                <a:cubicBezTo>
                  <a:pt x="787" y="1291"/>
                  <a:pt x="741" y="1443"/>
                  <a:pt x="741" y="1605"/>
                </a:cubicBezTo>
                <a:cubicBezTo>
                  <a:pt x="741" y="2076"/>
                  <a:pt x="1123" y="2458"/>
                  <a:pt x="1594" y="2458"/>
                </a:cubicBezTo>
                <a:cubicBezTo>
                  <a:pt x="1870" y="2458"/>
                  <a:pt x="2115" y="2326"/>
                  <a:pt x="2271" y="2123"/>
                </a:cubicBezTo>
                <a:cubicBezTo>
                  <a:pt x="2060" y="2123"/>
                  <a:pt x="2060" y="2123"/>
                  <a:pt x="2060" y="2123"/>
                </a:cubicBezTo>
                <a:cubicBezTo>
                  <a:pt x="1879" y="2123"/>
                  <a:pt x="1732" y="1976"/>
                  <a:pt x="1732" y="1795"/>
                </a:cubicBezTo>
                <a:cubicBezTo>
                  <a:pt x="2332" y="1795"/>
                  <a:pt x="2650" y="1795"/>
                  <a:pt x="3175" y="1795"/>
                </a:cubicBezTo>
                <a:cubicBezTo>
                  <a:pt x="3175" y="1976"/>
                  <a:pt x="3028" y="2123"/>
                  <a:pt x="2847" y="2123"/>
                </a:cubicBezTo>
                <a:cubicBezTo>
                  <a:pt x="2631" y="2123"/>
                  <a:pt x="2631" y="2123"/>
                  <a:pt x="2631" y="2123"/>
                </a:cubicBezTo>
                <a:cubicBezTo>
                  <a:pt x="2480" y="2426"/>
                  <a:pt x="2200" y="2654"/>
                  <a:pt x="1863" y="2734"/>
                </a:cubicBezTo>
                <a:cubicBezTo>
                  <a:pt x="1863" y="2976"/>
                  <a:pt x="1863" y="2976"/>
                  <a:pt x="1863" y="2976"/>
                </a:cubicBezTo>
                <a:cubicBezTo>
                  <a:pt x="1863" y="2976"/>
                  <a:pt x="1988" y="2976"/>
                  <a:pt x="2113" y="2976"/>
                </a:cubicBezTo>
                <a:cubicBezTo>
                  <a:pt x="2239" y="2976"/>
                  <a:pt x="2257" y="3238"/>
                  <a:pt x="2257" y="3238"/>
                </a:cubicBezTo>
                <a:cubicBezTo>
                  <a:pt x="939" y="3238"/>
                  <a:pt x="939" y="3238"/>
                  <a:pt x="939" y="3238"/>
                </a:cubicBezTo>
                <a:cubicBezTo>
                  <a:pt x="939" y="3238"/>
                  <a:pt x="918" y="2976"/>
                  <a:pt x="1076" y="2976"/>
                </a:cubicBezTo>
                <a:cubicBezTo>
                  <a:pt x="1235" y="2976"/>
                  <a:pt x="1338" y="2976"/>
                  <a:pt x="1338" y="2976"/>
                </a:cubicBezTo>
                <a:cubicBezTo>
                  <a:pt x="1338" y="2737"/>
                  <a:pt x="1338" y="2737"/>
                  <a:pt x="1338" y="2737"/>
                </a:cubicBezTo>
                <a:cubicBezTo>
                  <a:pt x="821" y="2620"/>
                  <a:pt x="433" y="2158"/>
                  <a:pt x="433" y="1605"/>
                </a:cubicBezTo>
                <a:cubicBezTo>
                  <a:pt x="433" y="1386"/>
                  <a:pt x="494" y="1183"/>
                  <a:pt x="599" y="1008"/>
                </a:cubicBezTo>
                <a:cubicBezTo>
                  <a:pt x="518" y="961"/>
                  <a:pt x="518" y="961"/>
                  <a:pt x="518" y="961"/>
                </a:cubicBezTo>
                <a:cubicBezTo>
                  <a:pt x="582" y="849"/>
                  <a:pt x="582" y="849"/>
                  <a:pt x="582" y="849"/>
                </a:cubicBezTo>
                <a:cubicBezTo>
                  <a:pt x="356" y="719"/>
                  <a:pt x="356" y="719"/>
                  <a:pt x="356" y="719"/>
                </a:cubicBezTo>
                <a:cubicBezTo>
                  <a:pt x="356" y="720"/>
                  <a:pt x="356" y="720"/>
                  <a:pt x="356" y="720"/>
                </a:cubicBezTo>
                <a:cubicBezTo>
                  <a:pt x="0" y="662"/>
                  <a:pt x="0" y="662"/>
                  <a:pt x="0" y="662"/>
                </a:cubicBezTo>
                <a:cubicBezTo>
                  <a:pt x="383" y="0"/>
                  <a:pt x="383" y="0"/>
                  <a:pt x="383" y="0"/>
                </a:cubicBezTo>
                <a:cubicBezTo>
                  <a:pt x="615" y="270"/>
                  <a:pt x="615" y="270"/>
                  <a:pt x="615" y="270"/>
                </a:cubicBezTo>
                <a:cubicBezTo>
                  <a:pt x="612" y="276"/>
                  <a:pt x="612" y="276"/>
                  <a:pt x="612" y="276"/>
                </a:cubicBezTo>
                <a:cubicBezTo>
                  <a:pt x="838" y="406"/>
                  <a:pt x="838" y="406"/>
                  <a:pt x="838" y="406"/>
                </a:cubicBezTo>
                <a:cubicBezTo>
                  <a:pt x="900" y="299"/>
                  <a:pt x="900" y="299"/>
                  <a:pt x="900" y="299"/>
                </a:cubicBezTo>
                <a:cubicBezTo>
                  <a:pt x="1450" y="617"/>
                  <a:pt x="1450" y="617"/>
                  <a:pt x="1450" y="617"/>
                </a:cubicBezTo>
                <a:cubicBezTo>
                  <a:pt x="1389" y="724"/>
                  <a:pt x="1389" y="724"/>
                  <a:pt x="1389" y="724"/>
                </a:cubicBezTo>
                <a:cubicBezTo>
                  <a:pt x="1873" y="1004"/>
                  <a:pt x="1873" y="1004"/>
                  <a:pt x="1873" y="1004"/>
                </a:cubicBezTo>
                <a:cubicBezTo>
                  <a:pt x="1935" y="897"/>
                  <a:pt x="1935" y="897"/>
                  <a:pt x="1935" y="897"/>
                </a:cubicBezTo>
                <a:cubicBezTo>
                  <a:pt x="2227" y="1065"/>
                  <a:pt x="2227" y="1065"/>
                  <a:pt x="2227" y="1065"/>
                </a:cubicBezTo>
                <a:cubicBezTo>
                  <a:pt x="1844" y="1727"/>
                  <a:pt x="1844" y="1727"/>
                  <a:pt x="1844" y="1727"/>
                </a:cubicBezTo>
                <a:lnTo>
                  <a:pt x="1553" y="1559"/>
                </a:lnTo>
                <a:close/>
              </a:path>
            </a:pathLst>
          </a:custGeom>
          <a:solidFill>
            <a:srgbClr val="C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50" name="KSO_Shape"/>
          <p:cNvSpPr/>
          <p:nvPr/>
        </p:nvSpPr>
        <p:spPr bwMode="auto">
          <a:xfrm>
            <a:off x="5142812" y="3352800"/>
            <a:ext cx="598082" cy="498402"/>
          </a:xfrm>
          <a:custGeom>
            <a:avLst/>
            <a:gdLst>
              <a:gd name="T0" fmla="*/ 1507495 w 4409"/>
              <a:gd name="T1" fmla="*/ 451166 h 3674"/>
              <a:gd name="T2" fmla="*/ 1499286 w 4409"/>
              <a:gd name="T3" fmla="*/ 391586 h 3674"/>
              <a:gd name="T4" fmla="*/ 1483299 w 4409"/>
              <a:gd name="T5" fmla="*/ 334596 h 3674"/>
              <a:gd name="T6" fmla="*/ 1459103 w 4409"/>
              <a:gd name="T7" fmla="*/ 280198 h 3674"/>
              <a:gd name="T8" fmla="*/ 1427562 w 4409"/>
              <a:gd name="T9" fmla="*/ 229253 h 3674"/>
              <a:gd name="T10" fmla="*/ 1389540 w 4409"/>
              <a:gd name="T11" fmla="*/ 182193 h 3674"/>
              <a:gd name="T12" fmla="*/ 1345036 w 4409"/>
              <a:gd name="T13" fmla="*/ 139451 h 3674"/>
              <a:gd name="T14" fmla="*/ 1295780 w 4409"/>
              <a:gd name="T15" fmla="*/ 101458 h 3674"/>
              <a:gd name="T16" fmla="*/ 1240475 w 4409"/>
              <a:gd name="T17" fmla="*/ 69078 h 3674"/>
              <a:gd name="T18" fmla="*/ 1181281 w 4409"/>
              <a:gd name="T19" fmla="*/ 41879 h 3674"/>
              <a:gd name="T20" fmla="*/ 1117767 w 4409"/>
              <a:gd name="T21" fmla="*/ 21155 h 3674"/>
              <a:gd name="T22" fmla="*/ 1050796 w 4409"/>
              <a:gd name="T23" fmla="*/ 7340 h 3674"/>
              <a:gd name="T24" fmla="*/ 980801 w 4409"/>
              <a:gd name="T25" fmla="*/ 432 h 3674"/>
              <a:gd name="T26" fmla="*/ 924199 w 4409"/>
              <a:gd name="T27" fmla="*/ 432 h 3674"/>
              <a:gd name="T28" fmla="*/ 854204 w 4409"/>
              <a:gd name="T29" fmla="*/ 7340 h 3674"/>
              <a:gd name="T30" fmla="*/ 787665 w 4409"/>
              <a:gd name="T31" fmla="*/ 21155 h 3674"/>
              <a:gd name="T32" fmla="*/ 724151 w 4409"/>
              <a:gd name="T33" fmla="*/ 41879 h 3674"/>
              <a:gd name="T34" fmla="*/ 664957 w 4409"/>
              <a:gd name="T35" fmla="*/ 69078 h 3674"/>
              <a:gd name="T36" fmla="*/ 609652 w 4409"/>
              <a:gd name="T37" fmla="*/ 101458 h 3674"/>
              <a:gd name="T38" fmla="*/ 559964 w 4409"/>
              <a:gd name="T39" fmla="*/ 139451 h 3674"/>
              <a:gd name="T40" fmla="*/ 515460 w 4409"/>
              <a:gd name="T41" fmla="*/ 182193 h 3674"/>
              <a:gd name="T42" fmla="*/ 477870 w 4409"/>
              <a:gd name="T43" fmla="*/ 229253 h 3674"/>
              <a:gd name="T44" fmla="*/ 446329 w 4409"/>
              <a:gd name="T45" fmla="*/ 280198 h 3674"/>
              <a:gd name="T46" fmla="*/ 422133 w 4409"/>
              <a:gd name="T47" fmla="*/ 334596 h 3674"/>
              <a:gd name="T48" fmla="*/ 406147 w 4409"/>
              <a:gd name="T49" fmla="*/ 391586 h 3674"/>
              <a:gd name="T50" fmla="*/ 397505 w 4409"/>
              <a:gd name="T51" fmla="*/ 451166 h 3674"/>
              <a:gd name="T52" fmla="*/ 150793 w 4409"/>
              <a:gd name="T53" fmla="*/ 475775 h 3674"/>
              <a:gd name="T54" fmla="*/ 111906 w 4409"/>
              <a:gd name="T55" fmla="*/ 482682 h 3674"/>
              <a:gd name="T56" fmla="*/ 76909 w 4409"/>
              <a:gd name="T57" fmla="*/ 498657 h 3674"/>
              <a:gd name="T58" fmla="*/ 46664 w 4409"/>
              <a:gd name="T59" fmla="*/ 522402 h 3674"/>
              <a:gd name="T60" fmla="*/ 23332 w 4409"/>
              <a:gd name="T61" fmla="*/ 552192 h 3674"/>
              <a:gd name="T62" fmla="*/ 7777 w 4409"/>
              <a:gd name="T63" fmla="*/ 587163 h 3674"/>
              <a:gd name="T64" fmla="*/ 864 w 4409"/>
              <a:gd name="T65" fmla="*/ 626019 h 3674"/>
              <a:gd name="T66" fmla="*/ 1905000 w 4409"/>
              <a:gd name="T67" fmla="*/ 634222 h 3674"/>
              <a:gd name="T68" fmla="*/ 1899815 w 4409"/>
              <a:gd name="T69" fmla="*/ 594502 h 3674"/>
              <a:gd name="T70" fmla="*/ 1885989 w 4409"/>
              <a:gd name="T71" fmla="*/ 558668 h 3674"/>
              <a:gd name="T72" fmla="*/ 1863521 w 4409"/>
              <a:gd name="T73" fmla="*/ 527583 h 3674"/>
              <a:gd name="T74" fmla="*/ 1835005 w 4409"/>
              <a:gd name="T75" fmla="*/ 502542 h 3674"/>
              <a:gd name="T76" fmla="*/ 1800871 w 4409"/>
              <a:gd name="T77" fmla="*/ 485705 h 3674"/>
              <a:gd name="T78" fmla="*/ 1762417 w 4409"/>
              <a:gd name="T79" fmla="*/ 476206 h 3674"/>
              <a:gd name="T80" fmla="*/ 1111718 w 4409"/>
              <a:gd name="T81" fmla="*/ 1427324 h 3674"/>
              <a:gd name="T82" fmla="*/ 793714 w 4409"/>
              <a:gd name="T83" fmla="*/ 872109 h 3674"/>
              <a:gd name="T84" fmla="*/ 1349789 w 4409"/>
              <a:gd name="T85" fmla="*/ 1189436 h 3674"/>
              <a:gd name="T86" fmla="*/ 560396 w 4409"/>
              <a:gd name="T87" fmla="*/ 427420 h 3674"/>
              <a:gd name="T88" fmla="*/ 587184 w 4409"/>
              <a:gd name="T89" fmla="*/ 352298 h 3674"/>
              <a:gd name="T90" fmla="*/ 634712 w 4409"/>
              <a:gd name="T91" fmla="*/ 285810 h 3674"/>
              <a:gd name="T92" fmla="*/ 700387 w 4409"/>
              <a:gd name="T93" fmla="*/ 230979 h 3674"/>
              <a:gd name="T94" fmla="*/ 780752 w 4409"/>
              <a:gd name="T95" fmla="*/ 189964 h 3674"/>
              <a:gd name="T96" fmla="*/ 872783 w 4409"/>
              <a:gd name="T97" fmla="*/ 164924 h 3674"/>
              <a:gd name="T98" fmla="*/ 952716 w 4409"/>
              <a:gd name="T99" fmla="*/ 158448 h 3674"/>
              <a:gd name="T100" fmla="*/ 1051660 w 4409"/>
              <a:gd name="T101" fmla="*/ 168378 h 3674"/>
              <a:gd name="T102" fmla="*/ 1141963 w 4409"/>
              <a:gd name="T103" fmla="*/ 196872 h 3674"/>
              <a:gd name="T104" fmla="*/ 1219304 w 4409"/>
              <a:gd name="T105" fmla="*/ 241341 h 3674"/>
              <a:gd name="T106" fmla="*/ 1281522 w 4409"/>
              <a:gd name="T107" fmla="*/ 298331 h 3674"/>
              <a:gd name="T108" fmla="*/ 1325593 w 4409"/>
              <a:gd name="T109" fmla="*/ 366977 h 3674"/>
              <a:gd name="T110" fmla="*/ 1347197 w 4409"/>
              <a:gd name="T111" fmla="*/ 443394 h 367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09" h="3674">
                <a:moveTo>
                  <a:pt x="4041" y="1102"/>
                </a:moveTo>
                <a:lnTo>
                  <a:pt x="3491" y="1102"/>
                </a:lnTo>
                <a:lnTo>
                  <a:pt x="3491" y="1074"/>
                </a:lnTo>
                <a:lnTo>
                  <a:pt x="3489" y="1045"/>
                </a:lnTo>
                <a:lnTo>
                  <a:pt x="3487" y="1017"/>
                </a:lnTo>
                <a:lnTo>
                  <a:pt x="3484" y="990"/>
                </a:lnTo>
                <a:lnTo>
                  <a:pt x="3481" y="961"/>
                </a:lnTo>
                <a:lnTo>
                  <a:pt x="3475" y="934"/>
                </a:lnTo>
                <a:lnTo>
                  <a:pt x="3470" y="907"/>
                </a:lnTo>
                <a:lnTo>
                  <a:pt x="3464" y="880"/>
                </a:lnTo>
                <a:lnTo>
                  <a:pt x="3457" y="854"/>
                </a:lnTo>
                <a:lnTo>
                  <a:pt x="3450" y="826"/>
                </a:lnTo>
                <a:lnTo>
                  <a:pt x="3442" y="800"/>
                </a:lnTo>
                <a:lnTo>
                  <a:pt x="3433" y="775"/>
                </a:lnTo>
                <a:lnTo>
                  <a:pt x="3423" y="748"/>
                </a:lnTo>
                <a:lnTo>
                  <a:pt x="3413" y="723"/>
                </a:lnTo>
                <a:lnTo>
                  <a:pt x="3401" y="698"/>
                </a:lnTo>
                <a:lnTo>
                  <a:pt x="3389" y="673"/>
                </a:lnTo>
                <a:lnTo>
                  <a:pt x="3377" y="649"/>
                </a:lnTo>
                <a:lnTo>
                  <a:pt x="3364" y="624"/>
                </a:lnTo>
                <a:lnTo>
                  <a:pt x="3350" y="600"/>
                </a:lnTo>
                <a:lnTo>
                  <a:pt x="3336" y="577"/>
                </a:lnTo>
                <a:lnTo>
                  <a:pt x="3320" y="553"/>
                </a:lnTo>
                <a:lnTo>
                  <a:pt x="3304" y="531"/>
                </a:lnTo>
                <a:lnTo>
                  <a:pt x="3288" y="508"/>
                </a:lnTo>
                <a:lnTo>
                  <a:pt x="3271" y="485"/>
                </a:lnTo>
                <a:lnTo>
                  <a:pt x="3253" y="464"/>
                </a:lnTo>
                <a:lnTo>
                  <a:pt x="3235" y="443"/>
                </a:lnTo>
                <a:lnTo>
                  <a:pt x="3216" y="422"/>
                </a:lnTo>
                <a:lnTo>
                  <a:pt x="3197" y="401"/>
                </a:lnTo>
                <a:lnTo>
                  <a:pt x="3177" y="381"/>
                </a:lnTo>
                <a:lnTo>
                  <a:pt x="3156" y="361"/>
                </a:lnTo>
                <a:lnTo>
                  <a:pt x="3136" y="341"/>
                </a:lnTo>
                <a:lnTo>
                  <a:pt x="3113" y="323"/>
                </a:lnTo>
                <a:lnTo>
                  <a:pt x="3092" y="304"/>
                </a:lnTo>
                <a:lnTo>
                  <a:pt x="3069" y="287"/>
                </a:lnTo>
                <a:lnTo>
                  <a:pt x="3045" y="268"/>
                </a:lnTo>
                <a:lnTo>
                  <a:pt x="3022" y="251"/>
                </a:lnTo>
                <a:lnTo>
                  <a:pt x="2999" y="235"/>
                </a:lnTo>
                <a:lnTo>
                  <a:pt x="2973" y="219"/>
                </a:lnTo>
                <a:lnTo>
                  <a:pt x="2949" y="203"/>
                </a:lnTo>
                <a:lnTo>
                  <a:pt x="2924" y="188"/>
                </a:lnTo>
                <a:lnTo>
                  <a:pt x="2897" y="173"/>
                </a:lnTo>
                <a:lnTo>
                  <a:pt x="2871" y="160"/>
                </a:lnTo>
                <a:lnTo>
                  <a:pt x="2845" y="146"/>
                </a:lnTo>
                <a:lnTo>
                  <a:pt x="2817" y="132"/>
                </a:lnTo>
                <a:lnTo>
                  <a:pt x="2790" y="120"/>
                </a:lnTo>
                <a:lnTo>
                  <a:pt x="2761" y="108"/>
                </a:lnTo>
                <a:lnTo>
                  <a:pt x="2734" y="97"/>
                </a:lnTo>
                <a:lnTo>
                  <a:pt x="2705" y="87"/>
                </a:lnTo>
                <a:lnTo>
                  <a:pt x="2676" y="77"/>
                </a:lnTo>
                <a:lnTo>
                  <a:pt x="2647" y="67"/>
                </a:lnTo>
                <a:lnTo>
                  <a:pt x="2617" y="57"/>
                </a:lnTo>
                <a:lnTo>
                  <a:pt x="2587" y="49"/>
                </a:lnTo>
                <a:lnTo>
                  <a:pt x="2557" y="41"/>
                </a:lnTo>
                <a:lnTo>
                  <a:pt x="2526" y="34"/>
                </a:lnTo>
                <a:lnTo>
                  <a:pt x="2495" y="28"/>
                </a:lnTo>
                <a:lnTo>
                  <a:pt x="2464" y="22"/>
                </a:lnTo>
                <a:lnTo>
                  <a:pt x="2432" y="17"/>
                </a:lnTo>
                <a:lnTo>
                  <a:pt x="2400" y="13"/>
                </a:lnTo>
                <a:lnTo>
                  <a:pt x="2369" y="9"/>
                </a:lnTo>
                <a:lnTo>
                  <a:pt x="2336" y="6"/>
                </a:lnTo>
                <a:lnTo>
                  <a:pt x="2304" y="3"/>
                </a:lnTo>
                <a:lnTo>
                  <a:pt x="2270" y="1"/>
                </a:lnTo>
                <a:lnTo>
                  <a:pt x="2238" y="0"/>
                </a:lnTo>
                <a:lnTo>
                  <a:pt x="2205" y="0"/>
                </a:lnTo>
                <a:lnTo>
                  <a:pt x="2172" y="0"/>
                </a:lnTo>
                <a:lnTo>
                  <a:pt x="2139" y="1"/>
                </a:lnTo>
                <a:lnTo>
                  <a:pt x="2106" y="3"/>
                </a:lnTo>
                <a:lnTo>
                  <a:pt x="2074" y="6"/>
                </a:lnTo>
                <a:lnTo>
                  <a:pt x="2041" y="9"/>
                </a:lnTo>
                <a:lnTo>
                  <a:pt x="2010" y="13"/>
                </a:lnTo>
                <a:lnTo>
                  <a:pt x="1977" y="17"/>
                </a:lnTo>
                <a:lnTo>
                  <a:pt x="1946" y="22"/>
                </a:lnTo>
                <a:lnTo>
                  <a:pt x="1914" y="28"/>
                </a:lnTo>
                <a:lnTo>
                  <a:pt x="1884" y="34"/>
                </a:lnTo>
                <a:lnTo>
                  <a:pt x="1854" y="41"/>
                </a:lnTo>
                <a:lnTo>
                  <a:pt x="1823" y="49"/>
                </a:lnTo>
                <a:lnTo>
                  <a:pt x="1793" y="57"/>
                </a:lnTo>
                <a:lnTo>
                  <a:pt x="1763" y="67"/>
                </a:lnTo>
                <a:lnTo>
                  <a:pt x="1734" y="77"/>
                </a:lnTo>
                <a:lnTo>
                  <a:pt x="1705" y="87"/>
                </a:lnTo>
                <a:lnTo>
                  <a:pt x="1676" y="97"/>
                </a:lnTo>
                <a:lnTo>
                  <a:pt x="1648" y="108"/>
                </a:lnTo>
                <a:lnTo>
                  <a:pt x="1620" y="120"/>
                </a:lnTo>
                <a:lnTo>
                  <a:pt x="1593" y="132"/>
                </a:lnTo>
                <a:lnTo>
                  <a:pt x="1566" y="146"/>
                </a:lnTo>
                <a:lnTo>
                  <a:pt x="1539" y="160"/>
                </a:lnTo>
                <a:lnTo>
                  <a:pt x="1513" y="173"/>
                </a:lnTo>
                <a:lnTo>
                  <a:pt x="1486" y="188"/>
                </a:lnTo>
                <a:lnTo>
                  <a:pt x="1461" y="203"/>
                </a:lnTo>
                <a:lnTo>
                  <a:pt x="1436" y="219"/>
                </a:lnTo>
                <a:lnTo>
                  <a:pt x="1411" y="235"/>
                </a:lnTo>
                <a:lnTo>
                  <a:pt x="1388" y="251"/>
                </a:lnTo>
                <a:lnTo>
                  <a:pt x="1364" y="268"/>
                </a:lnTo>
                <a:lnTo>
                  <a:pt x="1341" y="287"/>
                </a:lnTo>
                <a:lnTo>
                  <a:pt x="1318" y="304"/>
                </a:lnTo>
                <a:lnTo>
                  <a:pt x="1296" y="323"/>
                </a:lnTo>
                <a:lnTo>
                  <a:pt x="1274" y="341"/>
                </a:lnTo>
                <a:lnTo>
                  <a:pt x="1253" y="361"/>
                </a:lnTo>
                <a:lnTo>
                  <a:pt x="1233" y="381"/>
                </a:lnTo>
                <a:lnTo>
                  <a:pt x="1214" y="401"/>
                </a:lnTo>
                <a:lnTo>
                  <a:pt x="1193" y="422"/>
                </a:lnTo>
                <a:lnTo>
                  <a:pt x="1175" y="443"/>
                </a:lnTo>
                <a:lnTo>
                  <a:pt x="1157" y="464"/>
                </a:lnTo>
                <a:lnTo>
                  <a:pt x="1140" y="485"/>
                </a:lnTo>
                <a:lnTo>
                  <a:pt x="1122" y="508"/>
                </a:lnTo>
                <a:lnTo>
                  <a:pt x="1106" y="531"/>
                </a:lnTo>
                <a:lnTo>
                  <a:pt x="1090" y="553"/>
                </a:lnTo>
                <a:lnTo>
                  <a:pt x="1075" y="577"/>
                </a:lnTo>
                <a:lnTo>
                  <a:pt x="1060" y="600"/>
                </a:lnTo>
                <a:lnTo>
                  <a:pt x="1046" y="624"/>
                </a:lnTo>
                <a:lnTo>
                  <a:pt x="1033" y="649"/>
                </a:lnTo>
                <a:lnTo>
                  <a:pt x="1020" y="673"/>
                </a:lnTo>
                <a:lnTo>
                  <a:pt x="1009" y="698"/>
                </a:lnTo>
                <a:lnTo>
                  <a:pt x="998" y="723"/>
                </a:lnTo>
                <a:lnTo>
                  <a:pt x="986" y="748"/>
                </a:lnTo>
                <a:lnTo>
                  <a:pt x="977" y="775"/>
                </a:lnTo>
                <a:lnTo>
                  <a:pt x="968" y="800"/>
                </a:lnTo>
                <a:lnTo>
                  <a:pt x="960" y="826"/>
                </a:lnTo>
                <a:lnTo>
                  <a:pt x="952" y="854"/>
                </a:lnTo>
                <a:lnTo>
                  <a:pt x="946" y="880"/>
                </a:lnTo>
                <a:lnTo>
                  <a:pt x="940" y="907"/>
                </a:lnTo>
                <a:lnTo>
                  <a:pt x="934" y="934"/>
                </a:lnTo>
                <a:lnTo>
                  <a:pt x="930" y="961"/>
                </a:lnTo>
                <a:lnTo>
                  <a:pt x="926" y="990"/>
                </a:lnTo>
                <a:lnTo>
                  <a:pt x="922" y="1017"/>
                </a:lnTo>
                <a:lnTo>
                  <a:pt x="920" y="1045"/>
                </a:lnTo>
                <a:lnTo>
                  <a:pt x="919" y="1074"/>
                </a:lnTo>
                <a:lnTo>
                  <a:pt x="919" y="1102"/>
                </a:lnTo>
                <a:lnTo>
                  <a:pt x="368" y="1102"/>
                </a:lnTo>
                <a:lnTo>
                  <a:pt x="349" y="1102"/>
                </a:lnTo>
                <a:lnTo>
                  <a:pt x="330" y="1103"/>
                </a:lnTo>
                <a:lnTo>
                  <a:pt x="312" y="1106"/>
                </a:lnTo>
                <a:lnTo>
                  <a:pt x="294" y="1109"/>
                </a:lnTo>
                <a:lnTo>
                  <a:pt x="276" y="1113"/>
                </a:lnTo>
                <a:lnTo>
                  <a:pt x="259" y="1118"/>
                </a:lnTo>
                <a:lnTo>
                  <a:pt x="242" y="1125"/>
                </a:lnTo>
                <a:lnTo>
                  <a:pt x="225" y="1131"/>
                </a:lnTo>
                <a:lnTo>
                  <a:pt x="208" y="1138"/>
                </a:lnTo>
                <a:lnTo>
                  <a:pt x="193" y="1146"/>
                </a:lnTo>
                <a:lnTo>
                  <a:pt x="178" y="1155"/>
                </a:lnTo>
                <a:lnTo>
                  <a:pt x="163" y="1164"/>
                </a:lnTo>
                <a:lnTo>
                  <a:pt x="149" y="1174"/>
                </a:lnTo>
                <a:lnTo>
                  <a:pt x="134" y="1185"/>
                </a:lnTo>
                <a:lnTo>
                  <a:pt x="121" y="1198"/>
                </a:lnTo>
                <a:lnTo>
                  <a:pt x="108" y="1210"/>
                </a:lnTo>
                <a:lnTo>
                  <a:pt x="96" y="1222"/>
                </a:lnTo>
                <a:lnTo>
                  <a:pt x="85" y="1235"/>
                </a:lnTo>
                <a:lnTo>
                  <a:pt x="74" y="1249"/>
                </a:lnTo>
                <a:lnTo>
                  <a:pt x="63" y="1263"/>
                </a:lnTo>
                <a:lnTo>
                  <a:pt x="54" y="1279"/>
                </a:lnTo>
                <a:lnTo>
                  <a:pt x="45" y="1294"/>
                </a:lnTo>
                <a:lnTo>
                  <a:pt x="37" y="1310"/>
                </a:lnTo>
                <a:lnTo>
                  <a:pt x="30" y="1326"/>
                </a:lnTo>
                <a:lnTo>
                  <a:pt x="23" y="1343"/>
                </a:lnTo>
                <a:lnTo>
                  <a:pt x="18" y="1360"/>
                </a:lnTo>
                <a:lnTo>
                  <a:pt x="13" y="1377"/>
                </a:lnTo>
                <a:lnTo>
                  <a:pt x="9" y="1395"/>
                </a:lnTo>
                <a:lnTo>
                  <a:pt x="5" y="1414"/>
                </a:lnTo>
                <a:lnTo>
                  <a:pt x="3" y="1432"/>
                </a:lnTo>
                <a:lnTo>
                  <a:pt x="2" y="1450"/>
                </a:lnTo>
                <a:lnTo>
                  <a:pt x="0" y="1469"/>
                </a:lnTo>
                <a:lnTo>
                  <a:pt x="0" y="3674"/>
                </a:lnTo>
                <a:lnTo>
                  <a:pt x="4409" y="3674"/>
                </a:lnTo>
                <a:lnTo>
                  <a:pt x="4409" y="1469"/>
                </a:lnTo>
                <a:lnTo>
                  <a:pt x="4409" y="1450"/>
                </a:lnTo>
                <a:lnTo>
                  <a:pt x="4408" y="1432"/>
                </a:lnTo>
                <a:lnTo>
                  <a:pt x="4405" y="1414"/>
                </a:lnTo>
                <a:lnTo>
                  <a:pt x="4402" y="1395"/>
                </a:lnTo>
                <a:lnTo>
                  <a:pt x="4397" y="1377"/>
                </a:lnTo>
                <a:lnTo>
                  <a:pt x="4392" y="1360"/>
                </a:lnTo>
                <a:lnTo>
                  <a:pt x="4386" y="1343"/>
                </a:lnTo>
                <a:lnTo>
                  <a:pt x="4380" y="1326"/>
                </a:lnTo>
                <a:lnTo>
                  <a:pt x="4373" y="1310"/>
                </a:lnTo>
                <a:lnTo>
                  <a:pt x="4365" y="1294"/>
                </a:lnTo>
                <a:lnTo>
                  <a:pt x="4356" y="1279"/>
                </a:lnTo>
                <a:lnTo>
                  <a:pt x="4347" y="1263"/>
                </a:lnTo>
                <a:lnTo>
                  <a:pt x="4336" y="1249"/>
                </a:lnTo>
                <a:lnTo>
                  <a:pt x="4325" y="1235"/>
                </a:lnTo>
                <a:lnTo>
                  <a:pt x="4313" y="1222"/>
                </a:lnTo>
                <a:lnTo>
                  <a:pt x="4301" y="1210"/>
                </a:lnTo>
                <a:lnTo>
                  <a:pt x="4289" y="1198"/>
                </a:lnTo>
                <a:lnTo>
                  <a:pt x="4276" y="1185"/>
                </a:lnTo>
                <a:lnTo>
                  <a:pt x="4262" y="1174"/>
                </a:lnTo>
                <a:lnTo>
                  <a:pt x="4247" y="1164"/>
                </a:lnTo>
                <a:lnTo>
                  <a:pt x="4232" y="1155"/>
                </a:lnTo>
                <a:lnTo>
                  <a:pt x="4217" y="1146"/>
                </a:lnTo>
                <a:lnTo>
                  <a:pt x="4201" y="1138"/>
                </a:lnTo>
                <a:lnTo>
                  <a:pt x="4184" y="1131"/>
                </a:lnTo>
                <a:lnTo>
                  <a:pt x="4168" y="1125"/>
                </a:lnTo>
                <a:lnTo>
                  <a:pt x="4151" y="1118"/>
                </a:lnTo>
                <a:lnTo>
                  <a:pt x="4134" y="1113"/>
                </a:lnTo>
                <a:lnTo>
                  <a:pt x="4115" y="1109"/>
                </a:lnTo>
                <a:lnTo>
                  <a:pt x="4097" y="1106"/>
                </a:lnTo>
                <a:lnTo>
                  <a:pt x="4079" y="1103"/>
                </a:lnTo>
                <a:lnTo>
                  <a:pt x="4061" y="1102"/>
                </a:lnTo>
                <a:lnTo>
                  <a:pt x="4041" y="1102"/>
                </a:lnTo>
                <a:close/>
                <a:moveTo>
                  <a:pt x="3124" y="2755"/>
                </a:moveTo>
                <a:lnTo>
                  <a:pt x="2573" y="2755"/>
                </a:lnTo>
                <a:lnTo>
                  <a:pt x="2573" y="3306"/>
                </a:lnTo>
                <a:lnTo>
                  <a:pt x="1837" y="3306"/>
                </a:lnTo>
                <a:lnTo>
                  <a:pt x="1837" y="2755"/>
                </a:lnTo>
                <a:lnTo>
                  <a:pt x="1287" y="2755"/>
                </a:lnTo>
                <a:lnTo>
                  <a:pt x="1287" y="2020"/>
                </a:lnTo>
                <a:lnTo>
                  <a:pt x="1837" y="2020"/>
                </a:lnTo>
                <a:lnTo>
                  <a:pt x="1837" y="1469"/>
                </a:lnTo>
                <a:lnTo>
                  <a:pt x="2573" y="1469"/>
                </a:lnTo>
                <a:lnTo>
                  <a:pt x="2573" y="2020"/>
                </a:lnTo>
                <a:lnTo>
                  <a:pt x="3124" y="2020"/>
                </a:lnTo>
                <a:lnTo>
                  <a:pt x="3124" y="2755"/>
                </a:lnTo>
                <a:close/>
                <a:moveTo>
                  <a:pt x="1287" y="1102"/>
                </a:moveTo>
                <a:lnTo>
                  <a:pt x="1287" y="1102"/>
                </a:lnTo>
                <a:lnTo>
                  <a:pt x="1288" y="1064"/>
                </a:lnTo>
                <a:lnTo>
                  <a:pt x="1292" y="1027"/>
                </a:lnTo>
                <a:lnTo>
                  <a:pt x="1297" y="990"/>
                </a:lnTo>
                <a:lnTo>
                  <a:pt x="1305" y="954"/>
                </a:lnTo>
                <a:lnTo>
                  <a:pt x="1315" y="919"/>
                </a:lnTo>
                <a:lnTo>
                  <a:pt x="1328" y="883"/>
                </a:lnTo>
                <a:lnTo>
                  <a:pt x="1342" y="850"/>
                </a:lnTo>
                <a:lnTo>
                  <a:pt x="1359" y="816"/>
                </a:lnTo>
                <a:lnTo>
                  <a:pt x="1377" y="784"/>
                </a:lnTo>
                <a:lnTo>
                  <a:pt x="1397" y="752"/>
                </a:lnTo>
                <a:lnTo>
                  <a:pt x="1419" y="721"/>
                </a:lnTo>
                <a:lnTo>
                  <a:pt x="1444" y="691"/>
                </a:lnTo>
                <a:lnTo>
                  <a:pt x="1469" y="662"/>
                </a:lnTo>
                <a:lnTo>
                  <a:pt x="1497" y="635"/>
                </a:lnTo>
                <a:lnTo>
                  <a:pt x="1525" y="608"/>
                </a:lnTo>
                <a:lnTo>
                  <a:pt x="1555" y="583"/>
                </a:lnTo>
                <a:lnTo>
                  <a:pt x="1588" y="559"/>
                </a:lnTo>
                <a:lnTo>
                  <a:pt x="1621" y="535"/>
                </a:lnTo>
                <a:lnTo>
                  <a:pt x="1656" y="513"/>
                </a:lnTo>
                <a:lnTo>
                  <a:pt x="1691" y="493"/>
                </a:lnTo>
                <a:lnTo>
                  <a:pt x="1729" y="473"/>
                </a:lnTo>
                <a:lnTo>
                  <a:pt x="1767" y="456"/>
                </a:lnTo>
                <a:lnTo>
                  <a:pt x="1807" y="440"/>
                </a:lnTo>
                <a:lnTo>
                  <a:pt x="1848" y="425"/>
                </a:lnTo>
                <a:lnTo>
                  <a:pt x="1889" y="411"/>
                </a:lnTo>
                <a:lnTo>
                  <a:pt x="1932" y="400"/>
                </a:lnTo>
                <a:lnTo>
                  <a:pt x="1975" y="390"/>
                </a:lnTo>
                <a:lnTo>
                  <a:pt x="2020" y="382"/>
                </a:lnTo>
                <a:lnTo>
                  <a:pt x="2066" y="376"/>
                </a:lnTo>
                <a:lnTo>
                  <a:pt x="2111" y="371"/>
                </a:lnTo>
                <a:lnTo>
                  <a:pt x="2158" y="368"/>
                </a:lnTo>
                <a:lnTo>
                  <a:pt x="2205" y="367"/>
                </a:lnTo>
                <a:lnTo>
                  <a:pt x="2252" y="368"/>
                </a:lnTo>
                <a:lnTo>
                  <a:pt x="2299" y="371"/>
                </a:lnTo>
                <a:lnTo>
                  <a:pt x="2345" y="376"/>
                </a:lnTo>
                <a:lnTo>
                  <a:pt x="2390" y="382"/>
                </a:lnTo>
                <a:lnTo>
                  <a:pt x="2434" y="390"/>
                </a:lnTo>
                <a:lnTo>
                  <a:pt x="2477" y="400"/>
                </a:lnTo>
                <a:lnTo>
                  <a:pt x="2520" y="411"/>
                </a:lnTo>
                <a:lnTo>
                  <a:pt x="2562" y="425"/>
                </a:lnTo>
                <a:lnTo>
                  <a:pt x="2603" y="440"/>
                </a:lnTo>
                <a:lnTo>
                  <a:pt x="2643" y="456"/>
                </a:lnTo>
                <a:lnTo>
                  <a:pt x="2680" y="473"/>
                </a:lnTo>
                <a:lnTo>
                  <a:pt x="2718" y="493"/>
                </a:lnTo>
                <a:lnTo>
                  <a:pt x="2754" y="513"/>
                </a:lnTo>
                <a:lnTo>
                  <a:pt x="2789" y="535"/>
                </a:lnTo>
                <a:lnTo>
                  <a:pt x="2822" y="559"/>
                </a:lnTo>
                <a:lnTo>
                  <a:pt x="2854" y="583"/>
                </a:lnTo>
                <a:lnTo>
                  <a:pt x="2884" y="608"/>
                </a:lnTo>
                <a:lnTo>
                  <a:pt x="2914" y="635"/>
                </a:lnTo>
                <a:lnTo>
                  <a:pt x="2941" y="662"/>
                </a:lnTo>
                <a:lnTo>
                  <a:pt x="2966" y="691"/>
                </a:lnTo>
                <a:lnTo>
                  <a:pt x="2991" y="721"/>
                </a:lnTo>
                <a:lnTo>
                  <a:pt x="3012" y="752"/>
                </a:lnTo>
                <a:lnTo>
                  <a:pt x="3032" y="784"/>
                </a:lnTo>
                <a:lnTo>
                  <a:pt x="3051" y="816"/>
                </a:lnTo>
                <a:lnTo>
                  <a:pt x="3068" y="850"/>
                </a:lnTo>
                <a:lnTo>
                  <a:pt x="3082" y="883"/>
                </a:lnTo>
                <a:lnTo>
                  <a:pt x="3094" y="919"/>
                </a:lnTo>
                <a:lnTo>
                  <a:pt x="3104" y="954"/>
                </a:lnTo>
                <a:lnTo>
                  <a:pt x="3112" y="990"/>
                </a:lnTo>
                <a:lnTo>
                  <a:pt x="3118" y="1027"/>
                </a:lnTo>
                <a:lnTo>
                  <a:pt x="3122" y="1064"/>
                </a:lnTo>
                <a:lnTo>
                  <a:pt x="3124" y="1102"/>
                </a:lnTo>
                <a:lnTo>
                  <a:pt x="1287" y="1102"/>
                </a:lnTo>
                <a:close/>
              </a:path>
            </a:pathLst>
          </a:custGeom>
          <a:solidFill>
            <a:schemeClr val="tx1">
              <a:lumMod val="50000"/>
              <a:lumOff val="50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53" name="文本框 52"/>
          <p:cNvSpPr txBox="1"/>
          <p:nvPr/>
        </p:nvSpPr>
        <p:spPr>
          <a:xfrm>
            <a:off x="5984875" y="1248410"/>
            <a:ext cx="5871210" cy="4707890"/>
          </a:xfrm>
          <a:prstGeom prst="rect">
            <a:avLst/>
          </a:prstGeom>
          <a:noFill/>
        </p:spPr>
        <p:txBody>
          <a:bodyPr wrap="square" rtlCol="0">
            <a:spAutoFit/>
          </a:bodyPr>
          <a:lstStyle/>
          <a:p>
            <a:r>
              <a:rPr lang="zh-CN"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The purpose of our project is to use machine learning concepts to big current data sets in order to successfully forecast heart disease based on possibly modifiable risk variables, as a consequence of examining numerous research publications on heart disease prediction. During this semester's project, we will aim to create a method that will anticipate cardiac disease.</a:t>
            </a:r>
            <a:endParaRPr lang="zh-CN"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zh-CN"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As part of this project activity, certain machine learning algorithms are explored and evaluated using various metrics. In the automation of heart disease prediction, the approach might be developed and modified to include additional machine learning techniques.
</a:t>
            </a:r>
            <a:endParaRPr lang="zh-CN"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5" name="文本框 54"/>
          <p:cNvSpPr txBox="1"/>
          <p:nvPr/>
        </p:nvSpPr>
        <p:spPr>
          <a:xfrm>
            <a:off x="6122725" y="4589317"/>
            <a:ext cx="2281792" cy="706755"/>
          </a:xfrm>
          <a:prstGeom prst="rect">
            <a:avLst/>
          </a:prstGeom>
          <a:noFill/>
        </p:spPr>
        <p:txBody>
          <a:bodyPr wrap="square" rtlCol="0">
            <a:spAutoFit/>
          </a:bodyPr>
          <a:lstStyle/>
          <a:p>
            <a:r>
              <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500"/>
                                        <p:tgtEl>
                                          <p:spTgt spid="4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left)">
                                      <p:cBhvr>
                                        <p:cTn id="31" dur="500"/>
                                        <p:tgtEl>
                                          <p:spTgt spid="4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bldLvl="0" animBg="1"/>
      <p:bldP spid="53" grpId="0"/>
      <p:bldP spid="5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References </a:t>
            </a:r>
            <a:endParaRPr lang="en-US"/>
          </a:p>
        </p:txBody>
      </p:sp>
      <p:sp>
        <p:nvSpPr>
          <p:cNvPr id="3" name="Content Placeholder 2"/>
          <p:cNvSpPr>
            <a:spLocks noGrp="1"/>
          </p:cNvSpPr>
          <p:nvPr>
            <p:ph idx="1"/>
          </p:nvPr>
        </p:nvSpPr>
        <p:spPr/>
        <p:txBody>
          <a:bodyPr/>
          <a:p>
            <a:r>
              <a:rPr lang="en-US">
                <a:hlinkClick r:id="rId1" action="ppaction://hlinkfile"/>
              </a:rPr>
              <a:t>https://link.springer.com/article/10.1007/s42979-020-00365-y</a:t>
            </a:r>
            <a:endParaRPr lang="en-US">
              <a:hlinkClick r:id="rId1" action="ppaction://hlinkfile"/>
            </a:endParaRPr>
          </a:p>
          <a:p>
            <a:r>
              <a:rPr lang="en-US">
                <a:hlinkClick r:id="rId1" action="ppaction://hlinkfile"/>
              </a:rPr>
              <a:t>https://citeseerx.ist.psu.edu/document?repid=rep1&amp;type=pdf&amp;doi=587432f342adab0b3cd00b392d474e8100d8df45</a:t>
            </a:r>
            <a:endParaRPr lang="en-US">
              <a:hlinkClick r:id="rId1" action="ppaction://hlinkfile"/>
            </a:endParaRPr>
          </a:p>
          <a:p>
            <a:r>
              <a:rPr lang="en-US">
                <a:hlinkClick r:id="rId1" action="ppaction://hlinkfile"/>
              </a:rPr>
              <a:t>https://ieeexplore.ieee.org/abstract/document/8740989/</a:t>
            </a:r>
            <a:endParaRPr lang="en-US">
              <a:hlinkClick r:id="rId1" action="ppaction://hlinkfile"/>
            </a:endParaRPr>
          </a:p>
          <a:p>
            <a:r>
              <a:rPr lang="en-US">
                <a:hlinkClick r:id="rId1" action="ppaction://hlinkfile"/>
              </a:rPr>
              <a:t>https://www.academia.edu/download/79534142/5a18f6653b56138cd5196d20e2f39de189e3.pdf</a:t>
            </a:r>
            <a:endParaRPr lang="en-US">
              <a:hlinkClick r:id="rId1" action="ppaction://hlinkfile"/>
            </a:endParaRPr>
          </a:p>
          <a:p>
            <a:r>
              <a:rPr lang="en-US">
                <a:hlinkClick r:id="rId1" action="ppaction://hlinkfile"/>
              </a:rPr>
              <a:t>https://ieeexplore.ieee.org/abstract/document/6164626/</a:t>
            </a:r>
            <a:endParaRPr lang="en-US"/>
          </a:p>
        </p:txBody>
      </p:sp>
      <p:sp>
        <p:nvSpPr>
          <p:cNvPr id="10" name="菱形 1"/>
          <p:cNvSpPr/>
          <p:nvPr/>
        </p:nvSpPr>
        <p:spPr>
          <a:xfrm>
            <a:off x="164075" y="47267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2"/>
          <p:cNvSpPr/>
          <p:nvPr/>
        </p:nvSpPr>
        <p:spPr>
          <a:xfrm>
            <a:off x="305784" y="4733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1320" y="0"/>
            <a:ext cx="1310185"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9872" r="8611"/>
          <a:stretch>
            <a:fillRect/>
          </a:stretch>
        </p:blipFill>
        <p:spPr>
          <a:xfrm>
            <a:off x="873455" y="454641"/>
            <a:ext cx="4597630" cy="5948718"/>
          </a:xfrm>
          <a:prstGeom prst="rect">
            <a:avLst/>
          </a:prstGeom>
        </p:spPr>
      </p:pic>
      <p:sp>
        <p:nvSpPr>
          <p:cNvPr id="8" name="矩形 7"/>
          <p:cNvSpPr/>
          <p:nvPr/>
        </p:nvSpPr>
        <p:spPr>
          <a:xfrm>
            <a:off x="2060813" y="1460310"/>
            <a:ext cx="3589360" cy="41079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9" name="矩形 8"/>
          <p:cNvSpPr/>
          <p:nvPr/>
        </p:nvSpPr>
        <p:spPr>
          <a:xfrm>
            <a:off x="5650173" y="1647967"/>
            <a:ext cx="4094328" cy="128289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ctr"/>
            <a:r>
              <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20MIA1106</a:t>
            </a: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ctr"/>
            <a:r>
              <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MADHUKIRAN P</a:t>
            </a: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ctr"/>
            <a:endParaRPr lang="en-US" altLang="zh-CN" sz="3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矩形 9"/>
          <p:cNvSpPr/>
          <p:nvPr/>
        </p:nvSpPr>
        <p:spPr>
          <a:xfrm>
            <a:off x="5650173" y="3679994"/>
            <a:ext cx="6338780" cy="1426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solidFill>
                  <a:srgbClr val="C00000"/>
                </a:solidFill>
                <a:latin typeface="Calibri" panose="020F0502020204030204" pitchFamily="34" charset="0"/>
                <a:cs typeface="Calibri" panose="020F0502020204030204" pitchFamily="34" charset="0"/>
                <a:sym typeface="+mn-ea"/>
              </a:rPr>
              <a:t>Insurance claim prediction</a:t>
            </a:r>
            <a:endParaRPr lang="en-IN" altLang="en-US" sz="40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11" name="矩形 10"/>
          <p:cNvSpPr/>
          <p:nvPr/>
        </p:nvSpPr>
        <p:spPr>
          <a:xfrm>
            <a:off x="5909481" y="4674357"/>
            <a:ext cx="6079472" cy="1071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9" grpId="0" bldLvl="0" animBg="1"/>
      <p:bldP spid="10" grpId="0" bldLvl="0" animBg="1"/>
      <p:bldP spid="11"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876" y="29342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Calibri" panose="020F0502020204030204" pitchFamily="34" charset="0"/>
                <a:cs typeface="Calibri" panose="020F0502020204030204" pitchFamily="34" charset="0"/>
                <a:sym typeface="+mn-ea"/>
              </a:rPr>
              <a:t>Introduction</a:t>
            </a:r>
            <a:endPar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grpSp>
        <p:nvGrpSpPr>
          <p:cNvPr id="24" name="组合 23"/>
          <p:cNvGrpSpPr/>
          <p:nvPr/>
        </p:nvGrpSpPr>
        <p:grpSpPr>
          <a:xfrm>
            <a:off x="736978" y="1840858"/>
            <a:ext cx="3774864" cy="3726710"/>
            <a:chOff x="736978" y="1840858"/>
            <a:chExt cx="3774864" cy="3726710"/>
          </a:xfrm>
        </p:grpSpPr>
        <p:sp>
          <p:nvSpPr>
            <p:cNvPr id="25" name="泪滴形 24"/>
            <p:cNvSpPr/>
            <p:nvPr/>
          </p:nvSpPr>
          <p:spPr>
            <a:xfrm>
              <a:off x="736978" y="3826041"/>
              <a:ext cx="1741527" cy="174152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6" name="泪滴形 25"/>
            <p:cNvSpPr/>
            <p:nvPr/>
          </p:nvSpPr>
          <p:spPr>
            <a:xfrm rot="5400000">
              <a:off x="1215188" y="2501311"/>
              <a:ext cx="1263315" cy="1263315"/>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7" name="泪滴形 26"/>
            <p:cNvSpPr/>
            <p:nvPr/>
          </p:nvSpPr>
          <p:spPr>
            <a:xfrm rot="16200000" flipH="1">
              <a:off x="2588075" y="1840858"/>
              <a:ext cx="1923767" cy="192376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8" name="泪滴形 27"/>
            <p:cNvSpPr/>
            <p:nvPr/>
          </p:nvSpPr>
          <p:spPr>
            <a:xfrm rot="5400000" flipH="1" flipV="1">
              <a:off x="2588074" y="3826040"/>
              <a:ext cx="1600201" cy="1600201"/>
            </a:xfrm>
            <a:prstGeom prst="teardrop">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29" name="KSO_Shape"/>
            <p:cNvSpPr/>
            <p:nvPr/>
          </p:nvSpPr>
          <p:spPr bwMode="auto">
            <a:xfrm>
              <a:off x="2915706" y="4050004"/>
              <a:ext cx="634252" cy="646800"/>
            </a:xfrm>
            <a:custGeom>
              <a:avLst/>
              <a:gdLst>
                <a:gd name="T0" fmla="*/ 863600 w 3175"/>
                <a:gd name="T1" fmla="*/ 866837 h 3238"/>
                <a:gd name="T2" fmla="*/ 899190 w 3175"/>
                <a:gd name="T3" fmla="*/ 804563 h 3238"/>
                <a:gd name="T4" fmla="*/ 630044 w 3175"/>
                <a:gd name="T5" fmla="*/ 648877 h 3238"/>
                <a:gd name="T6" fmla="*/ 593899 w 3175"/>
                <a:gd name="T7" fmla="*/ 711151 h 3238"/>
                <a:gd name="T8" fmla="*/ 481570 w 3175"/>
                <a:gd name="T9" fmla="*/ 646097 h 3238"/>
                <a:gd name="T10" fmla="*/ 412059 w 3175"/>
                <a:gd name="T11" fmla="*/ 892414 h 3238"/>
                <a:gd name="T12" fmla="*/ 886400 w 3175"/>
                <a:gd name="T13" fmla="*/ 1366700 h 3238"/>
                <a:gd name="T14" fmla="*/ 1262869 w 3175"/>
                <a:gd name="T15" fmla="*/ 1180433 h 3238"/>
                <a:gd name="T16" fmla="*/ 1145535 w 3175"/>
                <a:gd name="T17" fmla="*/ 1180433 h 3238"/>
                <a:gd name="T18" fmla="*/ 963139 w 3175"/>
                <a:gd name="T19" fmla="*/ 998058 h 3238"/>
                <a:gd name="T20" fmla="*/ 1765570 w 3175"/>
                <a:gd name="T21" fmla="*/ 998058 h 3238"/>
                <a:gd name="T22" fmla="*/ 1583174 w 3175"/>
                <a:gd name="T23" fmla="*/ 1180433 h 3238"/>
                <a:gd name="T24" fmla="*/ 1463060 w 3175"/>
                <a:gd name="T25" fmla="*/ 1180433 h 3238"/>
                <a:gd name="T26" fmla="*/ 1035986 w 3175"/>
                <a:gd name="T27" fmla="*/ 1520162 h 3238"/>
                <a:gd name="T28" fmla="*/ 1035986 w 3175"/>
                <a:gd name="T29" fmla="*/ 1654719 h 3238"/>
                <a:gd name="T30" fmla="*/ 1175008 w 3175"/>
                <a:gd name="T31" fmla="*/ 1654719 h 3238"/>
                <a:gd name="T32" fmla="*/ 1255084 w 3175"/>
                <a:gd name="T33" fmla="*/ 1800397 h 3238"/>
                <a:gd name="T34" fmla="*/ 522164 w 3175"/>
                <a:gd name="T35" fmla="*/ 1800397 h 3238"/>
                <a:gd name="T36" fmla="*/ 598348 w 3175"/>
                <a:gd name="T37" fmla="*/ 1654719 h 3238"/>
                <a:gd name="T38" fmla="*/ 744042 w 3175"/>
                <a:gd name="T39" fmla="*/ 1654719 h 3238"/>
                <a:gd name="T40" fmla="*/ 744042 w 3175"/>
                <a:gd name="T41" fmla="*/ 1521830 h 3238"/>
                <a:gd name="T42" fmla="*/ 240785 w 3175"/>
                <a:gd name="T43" fmla="*/ 892414 h 3238"/>
                <a:gd name="T44" fmla="*/ 333095 w 3175"/>
                <a:gd name="T45" fmla="*/ 560469 h 3238"/>
                <a:gd name="T46" fmla="*/ 288052 w 3175"/>
                <a:gd name="T47" fmla="*/ 534336 h 3238"/>
                <a:gd name="T48" fmla="*/ 323641 w 3175"/>
                <a:gd name="T49" fmla="*/ 472062 h 3238"/>
                <a:gd name="T50" fmla="*/ 197966 w 3175"/>
                <a:gd name="T51" fmla="*/ 399779 h 3238"/>
                <a:gd name="T52" fmla="*/ 197966 w 3175"/>
                <a:gd name="T53" fmla="*/ 400335 h 3238"/>
                <a:gd name="T54" fmla="*/ 0 w 3175"/>
                <a:gd name="T55" fmla="*/ 368086 h 3238"/>
                <a:gd name="T56" fmla="*/ 212981 w 3175"/>
                <a:gd name="T57" fmla="*/ 0 h 3238"/>
                <a:gd name="T58" fmla="*/ 341992 w 3175"/>
                <a:gd name="T59" fmla="*/ 150126 h 3238"/>
                <a:gd name="T60" fmla="*/ 340324 w 3175"/>
                <a:gd name="T61" fmla="*/ 153462 h 3238"/>
                <a:gd name="T62" fmla="*/ 465999 w 3175"/>
                <a:gd name="T63" fmla="*/ 225745 h 3238"/>
                <a:gd name="T64" fmla="*/ 500477 w 3175"/>
                <a:gd name="T65" fmla="*/ 166250 h 3238"/>
                <a:gd name="T66" fmla="*/ 806323 w 3175"/>
                <a:gd name="T67" fmla="*/ 343065 h 3238"/>
                <a:gd name="T68" fmla="*/ 772402 w 3175"/>
                <a:gd name="T69" fmla="*/ 402559 h 3238"/>
                <a:gd name="T70" fmla="*/ 1041547 w 3175"/>
                <a:gd name="T71" fmla="*/ 558245 h 3238"/>
                <a:gd name="T72" fmla="*/ 1076025 w 3175"/>
                <a:gd name="T73" fmla="*/ 498751 h 3238"/>
                <a:gd name="T74" fmla="*/ 1238401 w 3175"/>
                <a:gd name="T75" fmla="*/ 592163 h 3238"/>
                <a:gd name="T76" fmla="*/ 1025421 w 3175"/>
                <a:gd name="T77" fmla="*/ 960249 h 3238"/>
                <a:gd name="T78" fmla="*/ 863600 w 3175"/>
                <a:gd name="T79" fmla="*/ 866837 h 3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5" h="3238">
                  <a:moveTo>
                    <a:pt x="1553" y="1559"/>
                  </a:moveTo>
                  <a:cubicBezTo>
                    <a:pt x="1617" y="1447"/>
                    <a:pt x="1617" y="1447"/>
                    <a:pt x="1617" y="1447"/>
                  </a:cubicBezTo>
                  <a:cubicBezTo>
                    <a:pt x="1133" y="1167"/>
                    <a:pt x="1133" y="1167"/>
                    <a:pt x="1133" y="1167"/>
                  </a:cubicBezTo>
                  <a:cubicBezTo>
                    <a:pt x="1068" y="1279"/>
                    <a:pt x="1068" y="1279"/>
                    <a:pt x="1068" y="1279"/>
                  </a:cubicBezTo>
                  <a:cubicBezTo>
                    <a:pt x="866" y="1162"/>
                    <a:pt x="866" y="1162"/>
                    <a:pt x="866" y="1162"/>
                  </a:cubicBezTo>
                  <a:cubicBezTo>
                    <a:pt x="787" y="1291"/>
                    <a:pt x="741" y="1443"/>
                    <a:pt x="741" y="1605"/>
                  </a:cubicBezTo>
                  <a:cubicBezTo>
                    <a:pt x="741" y="2076"/>
                    <a:pt x="1123" y="2458"/>
                    <a:pt x="1594" y="2458"/>
                  </a:cubicBezTo>
                  <a:cubicBezTo>
                    <a:pt x="1870" y="2458"/>
                    <a:pt x="2115" y="2326"/>
                    <a:pt x="2271" y="2123"/>
                  </a:cubicBezTo>
                  <a:cubicBezTo>
                    <a:pt x="2060" y="2123"/>
                    <a:pt x="2060" y="2123"/>
                    <a:pt x="2060" y="2123"/>
                  </a:cubicBezTo>
                  <a:cubicBezTo>
                    <a:pt x="1879" y="2123"/>
                    <a:pt x="1732" y="1976"/>
                    <a:pt x="1732" y="1795"/>
                  </a:cubicBezTo>
                  <a:cubicBezTo>
                    <a:pt x="2332" y="1795"/>
                    <a:pt x="2650" y="1795"/>
                    <a:pt x="3175" y="1795"/>
                  </a:cubicBezTo>
                  <a:cubicBezTo>
                    <a:pt x="3175" y="1976"/>
                    <a:pt x="3028" y="2123"/>
                    <a:pt x="2847" y="2123"/>
                  </a:cubicBezTo>
                  <a:cubicBezTo>
                    <a:pt x="2631" y="2123"/>
                    <a:pt x="2631" y="2123"/>
                    <a:pt x="2631" y="2123"/>
                  </a:cubicBezTo>
                  <a:cubicBezTo>
                    <a:pt x="2480" y="2426"/>
                    <a:pt x="2200" y="2654"/>
                    <a:pt x="1863" y="2734"/>
                  </a:cubicBezTo>
                  <a:cubicBezTo>
                    <a:pt x="1863" y="2976"/>
                    <a:pt x="1863" y="2976"/>
                    <a:pt x="1863" y="2976"/>
                  </a:cubicBezTo>
                  <a:cubicBezTo>
                    <a:pt x="1863" y="2976"/>
                    <a:pt x="1988" y="2976"/>
                    <a:pt x="2113" y="2976"/>
                  </a:cubicBezTo>
                  <a:cubicBezTo>
                    <a:pt x="2239" y="2976"/>
                    <a:pt x="2257" y="3238"/>
                    <a:pt x="2257" y="3238"/>
                  </a:cubicBezTo>
                  <a:cubicBezTo>
                    <a:pt x="939" y="3238"/>
                    <a:pt x="939" y="3238"/>
                    <a:pt x="939" y="3238"/>
                  </a:cubicBezTo>
                  <a:cubicBezTo>
                    <a:pt x="939" y="3238"/>
                    <a:pt x="918" y="2976"/>
                    <a:pt x="1076" y="2976"/>
                  </a:cubicBezTo>
                  <a:cubicBezTo>
                    <a:pt x="1235" y="2976"/>
                    <a:pt x="1338" y="2976"/>
                    <a:pt x="1338" y="2976"/>
                  </a:cubicBezTo>
                  <a:cubicBezTo>
                    <a:pt x="1338" y="2737"/>
                    <a:pt x="1338" y="2737"/>
                    <a:pt x="1338" y="2737"/>
                  </a:cubicBezTo>
                  <a:cubicBezTo>
                    <a:pt x="821" y="2620"/>
                    <a:pt x="433" y="2158"/>
                    <a:pt x="433" y="1605"/>
                  </a:cubicBezTo>
                  <a:cubicBezTo>
                    <a:pt x="433" y="1386"/>
                    <a:pt x="494" y="1183"/>
                    <a:pt x="599" y="1008"/>
                  </a:cubicBezTo>
                  <a:cubicBezTo>
                    <a:pt x="518" y="961"/>
                    <a:pt x="518" y="961"/>
                    <a:pt x="518" y="961"/>
                  </a:cubicBezTo>
                  <a:cubicBezTo>
                    <a:pt x="582" y="849"/>
                    <a:pt x="582" y="849"/>
                    <a:pt x="582" y="849"/>
                  </a:cubicBezTo>
                  <a:cubicBezTo>
                    <a:pt x="356" y="719"/>
                    <a:pt x="356" y="719"/>
                    <a:pt x="356" y="719"/>
                  </a:cubicBezTo>
                  <a:cubicBezTo>
                    <a:pt x="356" y="720"/>
                    <a:pt x="356" y="720"/>
                    <a:pt x="356" y="720"/>
                  </a:cubicBezTo>
                  <a:cubicBezTo>
                    <a:pt x="0" y="662"/>
                    <a:pt x="0" y="662"/>
                    <a:pt x="0" y="662"/>
                  </a:cubicBezTo>
                  <a:cubicBezTo>
                    <a:pt x="383" y="0"/>
                    <a:pt x="383" y="0"/>
                    <a:pt x="383" y="0"/>
                  </a:cubicBezTo>
                  <a:cubicBezTo>
                    <a:pt x="615" y="270"/>
                    <a:pt x="615" y="270"/>
                    <a:pt x="615" y="270"/>
                  </a:cubicBezTo>
                  <a:cubicBezTo>
                    <a:pt x="612" y="276"/>
                    <a:pt x="612" y="276"/>
                    <a:pt x="612" y="276"/>
                  </a:cubicBezTo>
                  <a:cubicBezTo>
                    <a:pt x="838" y="406"/>
                    <a:pt x="838" y="406"/>
                    <a:pt x="838" y="406"/>
                  </a:cubicBezTo>
                  <a:cubicBezTo>
                    <a:pt x="900" y="299"/>
                    <a:pt x="900" y="299"/>
                    <a:pt x="900" y="299"/>
                  </a:cubicBezTo>
                  <a:cubicBezTo>
                    <a:pt x="1450" y="617"/>
                    <a:pt x="1450" y="617"/>
                    <a:pt x="1450" y="617"/>
                  </a:cubicBezTo>
                  <a:cubicBezTo>
                    <a:pt x="1389" y="724"/>
                    <a:pt x="1389" y="724"/>
                    <a:pt x="1389" y="724"/>
                  </a:cubicBezTo>
                  <a:cubicBezTo>
                    <a:pt x="1873" y="1004"/>
                    <a:pt x="1873" y="1004"/>
                    <a:pt x="1873" y="1004"/>
                  </a:cubicBezTo>
                  <a:cubicBezTo>
                    <a:pt x="1935" y="897"/>
                    <a:pt x="1935" y="897"/>
                    <a:pt x="1935" y="897"/>
                  </a:cubicBezTo>
                  <a:cubicBezTo>
                    <a:pt x="2227" y="1065"/>
                    <a:pt x="2227" y="1065"/>
                    <a:pt x="2227" y="1065"/>
                  </a:cubicBezTo>
                  <a:cubicBezTo>
                    <a:pt x="1844" y="1727"/>
                    <a:pt x="1844" y="1727"/>
                    <a:pt x="1844" y="1727"/>
                  </a:cubicBezTo>
                  <a:lnTo>
                    <a:pt x="1553" y="1559"/>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nSpc>
                  <a:spcPct val="150000"/>
                </a:lnSpc>
              </a:pPr>
              <a:endParaRPr lang="zh-CN" altLang="en-US" sz="1600">
                <a:ea typeface="Calibri" panose="020F0502020204030204" pitchFamily="34" charset="0"/>
                <a:cs typeface="Calibri" panose="020F0502020204030204" pitchFamily="34" charset="0"/>
              </a:endParaRPr>
            </a:p>
          </p:txBody>
        </p:sp>
        <p:sp>
          <p:nvSpPr>
            <p:cNvPr id="30" name="KSO_Shape"/>
            <p:cNvSpPr/>
            <p:nvPr/>
          </p:nvSpPr>
          <p:spPr bwMode="auto">
            <a:xfrm>
              <a:off x="1692227" y="2959768"/>
              <a:ext cx="599957" cy="55896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sp>
          <p:nvSpPr>
            <p:cNvPr id="31" name="KSO_Shape"/>
            <p:cNvSpPr/>
            <p:nvPr/>
          </p:nvSpPr>
          <p:spPr bwMode="auto">
            <a:xfrm>
              <a:off x="2932722" y="2648269"/>
              <a:ext cx="790938" cy="672297"/>
            </a:xfrm>
            <a:custGeom>
              <a:avLst/>
              <a:gdLst>
                <a:gd name="T0" fmla="*/ 160329 w 2160587"/>
                <a:gd name="T1" fmla="*/ 1674812 h 1836737"/>
                <a:gd name="T2" fmla="*/ 1129743 w 2160587"/>
                <a:gd name="T3" fmla="*/ 848061 h 1836737"/>
                <a:gd name="T4" fmla="*/ 1158271 w 2160587"/>
                <a:gd name="T5" fmla="*/ 1043536 h 1836737"/>
                <a:gd name="T6" fmla="*/ 1353532 w 2160587"/>
                <a:gd name="T7" fmla="*/ 1072142 h 1836737"/>
                <a:gd name="T8" fmla="*/ 1367796 w 2160587"/>
                <a:gd name="T9" fmla="*/ 1145247 h 1836737"/>
                <a:gd name="T10" fmla="*/ 1316445 w 2160587"/>
                <a:gd name="T11" fmla="*/ 1197055 h 1836737"/>
                <a:gd name="T12" fmla="*/ 1148762 w 2160587"/>
                <a:gd name="T13" fmla="*/ 1373142 h 1836737"/>
                <a:gd name="T14" fmla="*/ 1088218 w 2160587"/>
                <a:gd name="T15" fmla="*/ 1413827 h 1836737"/>
                <a:gd name="T16" fmla="*/ 1019750 w 2160587"/>
                <a:gd name="T17" fmla="*/ 1385856 h 1836737"/>
                <a:gd name="T18" fmla="*/ 859357 w 2160587"/>
                <a:gd name="T19" fmla="*/ 1200234 h 1836737"/>
                <a:gd name="T20" fmla="*/ 798496 w 2160587"/>
                <a:gd name="T21" fmla="*/ 1159550 h 1836737"/>
                <a:gd name="T22" fmla="*/ 798496 w 2160587"/>
                <a:gd name="T23" fmla="*/ 1084856 h 1836737"/>
                <a:gd name="T24" fmla="*/ 859357 w 2160587"/>
                <a:gd name="T25" fmla="*/ 1044172 h 1836737"/>
                <a:gd name="T26" fmla="*/ 1019750 w 2160587"/>
                <a:gd name="T27" fmla="*/ 858868 h 1836737"/>
                <a:gd name="T28" fmla="*/ 301227 w 2160587"/>
                <a:gd name="T29" fmla="*/ 646747 h 1836737"/>
                <a:gd name="T30" fmla="*/ 2003954 w 2160587"/>
                <a:gd name="T31" fmla="*/ 550545 h 1836737"/>
                <a:gd name="T32" fmla="*/ 391689 w 2160587"/>
                <a:gd name="T33" fmla="*/ 393700 h 1836737"/>
                <a:gd name="T34" fmla="*/ 456865 w 2160587"/>
                <a:gd name="T35" fmla="*/ 428307 h 1836737"/>
                <a:gd name="T36" fmla="*/ 1692991 w 2160587"/>
                <a:gd name="T37" fmla="*/ 490537 h 1836737"/>
                <a:gd name="T38" fmla="*/ 1708479 w 2160587"/>
                <a:gd name="T39" fmla="*/ 422275 h 1836737"/>
                <a:gd name="T40" fmla="*/ 2082429 w 2160587"/>
                <a:gd name="T41" fmla="*/ 393700 h 1836737"/>
                <a:gd name="T42" fmla="*/ 2147243 w 2160587"/>
                <a:gd name="T43" fmla="*/ 428307 h 1836737"/>
                <a:gd name="T44" fmla="*/ 2157092 w 2160587"/>
                <a:gd name="T45" fmla="*/ 808355 h 1836737"/>
                <a:gd name="T46" fmla="*/ 2105622 w 2160587"/>
                <a:gd name="T47" fmla="*/ 860107 h 1836737"/>
                <a:gd name="T48" fmla="*/ 2032548 w 2160587"/>
                <a:gd name="T49" fmla="*/ 845820 h 1836737"/>
                <a:gd name="T50" fmla="*/ 2038267 w 2160587"/>
                <a:gd name="T51" fmla="*/ 1380490 h 1836737"/>
                <a:gd name="T52" fmla="*/ 2112612 w 2160587"/>
                <a:gd name="T53" fmla="*/ 1373187 h 1836737"/>
                <a:gd name="T54" fmla="*/ 2158998 w 2160587"/>
                <a:gd name="T55" fmla="*/ 1429702 h 1836737"/>
                <a:gd name="T56" fmla="*/ 2142795 w 2160587"/>
                <a:gd name="T57" fmla="*/ 1808162 h 1836737"/>
                <a:gd name="T58" fmla="*/ 1768845 w 2160587"/>
                <a:gd name="T59" fmla="*/ 1836737 h 1836737"/>
                <a:gd name="T60" fmla="*/ 1704031 w 2160587"/>
                <a:gd name="T61" fmla="*/ 1802130 h 1836737"/>
                <a:gd name="T62" fmla="*/ 467992 w 2160587"/>
                <a:gd name="T63" fmla="*/ 1741487 h 1836737"/>
                <a:gd name="T64" fmla="*/ 452096 w 2160587"/>
                <a:gd name="T65" fmla="*/ 1808162 h 1836737"/>
                <a:gd name="T66" fmla="*/ 78211 w 2160587"/>
                <a:gd name="T67" fmla="*/ 1836737 h 1836737"/>
                <a:gd name="T68" fmla="*/ 13035 w 2160587"/>
                <a:gd name="T69" fmla="*/ 1802130 h 1836737"/>
                <a:gd name="T70" fmla="*/ 3179 w 2160587"/>
                <a:gd name="T71" fmla="*/ 1422082 h 1836737"/>
                <a:gd name="T72" fmla="*/ 54684 w 2160587"/>
                <a:gd name="T73" fmla="*/ 1370330 h 1836737"/>
                <a:gd name="T74" fmla="*/ 127808 w 2160587"/>
                <a:gd name="T75" fmla="*/ 1384617 h 1836737"/>
                <a:gd name="T76" fmla="*/ 121767 w 2160587"/>
                <a:gd name="T77" fmla="*/ 850265 h 1836737"/>
                <a:gd name="T78" fmla="*/ 47689 w 2160587"/>
                <a:gd name="T79" fmla="*/ 857250 h 1836737"/>
                <a:gd name="T80" fmla="*/ 1590 w 2160587"/>
                <a:gd name="T81" fmla="*/ 801052 h 1836737"/>
                <a:gd name="T82" fmla="*/ 17804 w 2160587"/>
                <a:gd name="T83" fmla="*/ 422275 h 1836737"/>
                <a:gd name="T84" fmla="*/ 1080293 w 2160587"/>
                <a:gd name="T85" fmla="*/ 0 h 1836737"/>
                <a:gd name="T86" fmla="*/ 1229746 w 2160587"/>
                <a:gd name="T87" fmla="*/ 38797 h 1836737"/>
                <a:gd name="T88" fmla="*/ 1340086 w 2160587"/>
                <a:gd name="T89" fmla="*/ 139925 h 1836737"/>
                <a:gd name="T90" fmla="*/ 1392235 w 2160587"/>
                <a:gd name="T91" fmla="*/ 284302 h 1836737"/>
                <a:gd name="T92" fmla="*/ 1370930 w 2160587"/>
                <a:gd name="T93" fmla="*/ 372073 h 1836737"/>
                <a:gd name="T94" fmla="*/ 1299702 w 2160587"/>
                <a:gd name="T95" fmla="*/ 393698 h 1836737"/>
                <a:gd name="T96" fmla="*/ 1243101 w 2160587"/>
                <a:gd name="T97" fmla="*/ 347268 h 1836737"/>
                <a:gd name="T98" fmla="*/ 1230064 w 2160587"/>
                <a:gd name="T99" fmla="*/ 269355 h 1836737"/>
                <a:gd name="T100" fmla="*/ 1191270 w 2160587"/>
                <a:gd name="T101" fmla="*/ 204163 h 1836737"/>
                <a:gd name="T102" fmla="*/ 1126719 w 2160587"/>
                <a:gd name="T103" fmla="*/ 164412 h 1836737"/>
                <a:gd name="T104" fmla="*/ 1048495 w 2160587"/>
                <a:gd name="T105" fmla="*/ 160277 h 1836737"/>
                <a:gd name="T106" fmla="*/ 980447 w 2160587"/>
                <a:gd name="T107" fmla="*/ 193669 h 1836737"/>
                <a:gd name="T108" fmla="*/ 935611 w 2160587"/>
                <a:gd name="T109" fmla="*/ 254409 h 1836737"/>
                <a:gd name="T110" fmla="*/ 921620 w 2160587"/>
                <a:gd name="T111" fmla="*/ 332322 h 1836737"/>
                <a:gd name="T112" fmla="*/ 875512 w 2160587"/>
                <a:gd name="T113" fmla="*/ 388928 h 1836737"/>
                <a:gd name="T114" fmla="*/ 801422 w 2160587"/>
                <a:gd name="T115" fmla="*/ 381613 h 1836737"/>
                <a:gd name="T116" fmla="*/ 766762 w 2160587"/>
                <a:gd name="T117" fmla="*/ 316421 h 1836737"/>
                <a:gd name="T118" fmla="*/ 804602 w 2160587"/>
                <a:gd name="T119" fmla="*/ 166002 h 1836737"/>
                <a:gd name="T120" fmla="*/ 905085 w 2160587"/>
                <a:gd name="T121" fmla="*/ 54698 h 1836737"/>
                <a:gd name="T122" fmla="*/ 1048177 w 2160587"/>
                <a:gd name="T123" fmla="*/ 2226 h 1836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0587" h="1836737">
                  <a:moveTo>
                    <a:pt x="2003954" y="1667985"/>
                  </a:moveTo>
                  <a:lnTo>
                    <a:pt x="2003431" y="1669097"/>
                  </a:lnTo>
                  <a:lnTo>
                    <a:pt x="2000893" y="1674812"/>
                  </a:lnTo>
                  <a:lnTo>
                    <a:pt x="1997719" y="1679892"/>
                  </a:lnTo>
                  <a:lnTo>
                    <a:pt x="2003954" y="1679892"/>
                  </a:lnTo>
                  <a:lnTo>
                    <a:pt x="2003954" y="1667985"/>
                  </a:lnTo>
                  <a:close/>
                  <a:moveTo>
                    <a:pt x="156421" y="1666510"/>
                  </a:moveTo>
                  <a:lnTo>
                    <a:pt x="156421" y="1679892"/>
                  </a:lnTo>
                  <a:lnTo>
                    <a:pt x="163502" y="1679892"/>
                  </a:lnTo>
                  <a:lnTo>
                    <a:pt x="160329" y="1674812"/>
                  </a:lnTo>
                  <a:lnTo>
                    <a:pt x="157790" y="1669097"/>
                  </a:lnTo>
                  <a:lnTo>
                    <a:pt x="156421" y="1666510"/>
                  </a:lnTo>
                  <a:close/>
                  <a:moveTo>
                    <a:pt x="1080293" y="830262"/>
                  </a:moveTo>
                  <a:lnTo>
                    <a:pt x="1088218" y="830580"/>
                  </a:lnTo>
                  <a:lnTo>
                    <a:pt x="1095826" y="831851"/>
                  </a:lnTo>
                  <a:lnTo>
                    <a:pt x="1103116" y="833758"/>
                  </a:lnTo>
                  <a:lnTo>
                    <a:pt x="1110724" y="836301"/>
                  </a:lnTo>
                  <a:lnTo>
                    <a:pt x="1117380" y="839797"/>
                  </a:lnTo>
                  <a:lnTo>
                    <a:pt x="1123720" y="843293"/>
                  </a:lnTo>
                  <a:lnTo>
                    <a:pt x="1129743" y="848061"/>
                  </a:lnTo>
                  <a:lnTo>
                    <a:pt x="1135448" y="853464"/>
                  </a:lnTo>
                  <a:lnTo>
                    <a:pt x="1140520" y="858868"/>
                  </a:lnTo>
                  <a:lnTo>
                    <a:pt x="1144958" y="864907"/>
                  </a:lnTo>
                  <a:lnTo>
                    <a:pt x="1148762" y="871264"/>
                  </a:lnTo>
                  <a:lnTo>
                    <a:pt x="1151931" y="877939"/>
                  </a:lnTo>
                  <a:lnTo>
                    <a:pt x="1154784" y="885249"/>
                  </a:lnTo>
                  <a:lnTo>
                    <a:pt x="1156686" y="892559"/>
                  </a:lnTo>
                  <a:lnTo>
                    <a:pt x="1157954" y="900506"/>
                  </a:lnTo>
                  <a:lnTo>
                    <a:pt x="1158271" y="908452"/>
                  </a:lnTo>
                  <a:lnTo>
                    <a:pt x="1158271" y="1043536"/>
                  </a:lnTo>
                  <a:lnTo>
                    <a:pt x="1292988" y="1043536"/>
                  </a:lnTo>
                  <a:lnTo>
                    <a:pt x="1301230" y="1044172"/>
                  </a:lnTo>
                  <a:lnTo>
                    <a:pt x="1308838" y="1045125"/>
                  </a:lnTo>
                  <a:lnTo>
                    <a:pt x="1316445" y="1047350"/>
                  </a:lnTo>
                  <a:lnTo>
                    <a:pt x="1323419" y="1049893"/>
                  </a:lnTo>
                  <a:lnTo>
                    <a:pt x="1330392" y="1053071"/>
                  </a:lnTo>
                  <a:lnTo>
                    <a:pt x="1337049" y="1057203"/>
                  </a:lnTo>
                  <a:lnTo>
                    <a:pt x="1343072" y="1061653"/>
                  </a:lnTo>
                  <a:lnTo>
                    <a:pt x="1348460" y="1066739"/>
                  </a:lnTo>
                  <a:lnTo>
                    <a:pt x="1353532" y="1072142"/>
                  </a:lnTo>
                  <a:lnTo>
                    <a:pt x="1357970" y="1078181"/>
                  </a:lnTo>
                  <a:lnTo>
                    <a:pt x="1362091" y="1084856"/>
                  </a:lnTo>
                  <a:lnTo>
                    <a:pt x="1365260" y="1091849"/>
                  </a:lnTo>
                  <a:lnTo>
                    <a:pt x="1367796" y="1098841"/>
                  </a:lnTo>
                  <a:lnTo>
                    <a:pt x="1370015" y="1106469"/>
                  </a:lnTo>
                  <a:lnTo>
                    <a:pt x="1370966" y="1114416"/>
                  </a:lnTo>
                  <a:lnTo>
                    <a:pt x="1371600" y="1122362"/>
                  </a:lnTo>
                  <a:lnTo>
                    <a:pt x="1370966" y="1130308"/>
                  </a:lnTo>
                  <a:lnTo>
                    <a:pt x="1370015" y="1138254"/>
                  </a:lnTo>
                  <a:lnTo>
                    <a:pt x="1367796" y="1145247"/>
                  </a:lnTo>
                  <a:lnTo>
                    <a:pt x="1365260" y="1152875"/>
                  </a:lnTo>
                  <a:lnTo>
                    <a:pt x="1362091" y="1159550"/>
                  </a:lnTo>
                  <a:lnTo>
                    <a:pt x="1357970" y="1165907"/>
                  </a:lnTo>
                  <a:lnTo>
                    <a:pt x="1353532" y="1171946"/>
                  </a:lnTo>
                  <a:lnTo>
                    <a:pt x="1348460" y="1177667"/>
                  </a:lnTo>
                  <a:lnTo>
                    <a:pt x="1343072" y="1182752"/>
                  </a:lnTo>
                  <a:lnTo>
                    <a:pt x="1337049" y="1187202"/>
                  </a:lnTo>
                  <a:lnTo>
                    <a:pt x="1330392" y="1191016"/>
                  </a:lnTo>
                  <a:lnTo>
                    <a:pt x="1323419" y="1194195"/>
                  </a:lnTo>
                  <a:lnTo>
                    <a:pt x="1316445" y="1197055"/>
                  </a:lnTo>
                  <a:lnTo>
                    <a:pt x="1308838" y="1198963"/>
                  </a:lnTo>
                  <a:lnTo>
                    <a:pt x="1301230" y="1200234"/>
                  </a:lnTo>
                  <a:lnTo>
                    <a:pt x="1292988" y="1200552"/>
                  </a:lnTo>
                  <a:lnTo>
                    <a:pt x="1158271" y="1200552"/>
                  </a:lnTo>
                  <a:lnTo>
                    <a:pt x="1158271" y="1335636"/>
                  </a:lnTo>
                  <a:lnTo>
                    <a:pt x="1157954" y="1343900"/>
                  </a:lnTo>
                  <a:lnTo>
                    <a:pt x="1156686" y="1351528"/>
                  </a:lnTo>
                  <a:lnTo>
                    <a:pt x="1154784" y="1359157"/>
                  </a:lnTo>
                  <a:lnTo>
                    <a:pt x="1151931" y="1366149"/>
                  </a:lnTo>
                  <a:lnTo>
                    <a:pt x="1148762" y="1373142"/>
                  </a:lnTo>
                  <a:lnTo>
                    <a:pt x="1144958" y="1379817"/>
                  </a:lnTo>
                  <a:lnTo>
                    <a:pt x="1140520" y="1385856"/>
                  </a:lnTo>
                  <a:lnTo>
                    <a:pt x="1135448" y="1391259"/>
                  </a:lnTo>
                  <a:lnTo>
                    <a:pt x="1129743" y="1396345"/>
                  </a:lnTo>
                  <a:lnTo>
                    <a:pt x="1123720" y="1400795"/>
                  </a:lnTo>
                  <a:lnTo>
                    <a:pt x="1117380" y="1404927"/>
                  </a:lnTo>
                  <a:lnTo>
                    <a:pt x="1110724" y="1408105"/>
                  </a:lnTo>
                  <a:lnTo>
                    <a:pt x="1103116" y="1410648"/>
                  </a:lnTo>
                  <a:lnTo>
                    <a:pt x="1095826" y="1412873"/>
                  </a:lnTo>
                  <a:lnTo>
                    <a:pt x="1088218" y="1413827"/>
                  </a:lnTo>
                  <a:lnTo>
                    <a:pt x="1080293" y="1414462"/>
                  </a:lnTo>
                  <a:lnTo>
                    <a:pt x="1072369" y="1413827"/>
                  </a:lnTo>
                  <a:lnTo>
                    <a:pt x="1064444" y="1412873"/>
                  </a:lnTo>
                  <a:lnTo>
                    <a:pt x="1056837" y="1410648"/>
                  </a:lnTo>
                  <a:lnTo>
                    <a:pt x="1049863" y="1408105"/>
                  </a:lnTo>
                  <a:lnTo>
                    <a:pt x="1043207" y="1404927"/>
                  </a:lnTo>
                  <a:lnTo>
                    <a:pt x="1036233" y="1400795"/>
                  </a:lnTo>
                  <a:lnTo>
                    <a:pt x="1030527" y="1396345"/>
                  </a:lnTo>
                  <a:lnTo>
                    <a:pt x="1024822" y="1391259"/>
                  </a:lnTo>
                  <a:lnTo>
                    <a:pt x="1019750" y="1385856"/>
                  </a:lnTo>
                  <a:lnTo>
                    <a:pt x="1015312" y="1379817"/>
                  </a:lnTo>
                  <a:lnTo>
                    <a:pt x="1011508" y="1373142"/>
                  </a:lnTo>
                  <a:lnTo>
                    <a:pt x="1008339" y="1366149"/>
                  </a:lnTo>
                  <a:lnTo>
                    <a:pt x="1005486" y="1359157"/>
                  </a:lnTo>
                  <a:lnTo>
                    <a:pt x="1003584" y="1351528"/>
                  </a:lnTo>
                  <a:lnTo>
                    <a:pt x="1002316" y="1343900"/>
                  </a:lnTo>
                  <a:lnTo>
                    <a:pt x="1001999" y="1335636"/>
                  </a:lnTo>
                  <a:lnTo>
                    <a:pt x="1001999" y="1200552"/>
                  </a:lnTo>
                  <a:lnTo>
                    <a:pt x="867282" y="1200552"/>
                  </a:lnTo>
                  <a:lnTo>
                    <a:pt x="859357" y="1200234"/>
                  </a:lnTo>
                  <a:lnTo>
                    <a:pt x="851432" y="1198963"/>
                  </a:lnTo>
                  <a:lnTo>
                    <a:pt x="843825" y="1197055"/>
                  </a:lnTo>
                  <a:lnTo>
                    <a:pt x="836534" y="1194195"/>
                  </a:lnTo>
                  <a:lnTo>
                    <a:pt x="829878" y="1191016"/>
                  </a:lnTo>
                  <a:lnTo>
                    <a:pt x="823538" y="1187202"/>
                  </a:lnTo>
                  <a:lnTo>
                    <a:pt x="817515" y="1182752"/>
                  </a:lnTo>
                  <a:lnTo>
                    <a:pt x="812127" y="1177667"/>
                  </a:lnTo>
                  <a:lnTo>
                    <a:pt x="807055" y="1171946"/>
                  </a:lnTo>
                  <a:lnTo>
                    <a:pt x="802300" y="1165907"/>
                  </a:lnTo>
                  <a:lnTo>
                    <a:pt x="798496" y="1159550"/>
                  </a:lnTo>
                  <a:lnTo>
                    <a:pt x="795010" y="1152875"/>
                  </a:lnTo>
                  <a:lnTo>
                    <a:pt x="792791" y="1145247"/>
                  </a:lnTo>
                  <a:lnTo>
                    <a:pt x="790572" y="1138254"/>
                  </a:lnTo>
                  <a:lnTo>
                    <a:pt x="789621" y="1130308"/>
                  </a:lnTo>
                  <a:lnTo>
                    <a:pt x="788987" y="1122362"/>
                  </a:lnTo>
                  <a:lnTo>
                    <a:pt x="789621" y="1114416"/>
                  </a:lnTo>
                  <a:lnTo>
                    <a:pt x="790572" y="1106469"/>
                  </a:lnTo>
                  <a:lnTo>
                    <a:pt x="792791" y="1098841"/>
                  </a:lnTo>
                  <a:lnTo>
                    <a:pt x="795010" y="1091849"/>
                  </a:lnTo>
                  <a:lnTo>
                    <a:pt x="798496" y="1084856"/>
                  </a:lnTo>
                  <a:lnTo>
                    <a:pt x="802300" y="1078181"/>
                  </a:lnTo>
                  <a:lnTo>
                    <a:pt x="807055" y="1072142"/>
                  </a:lnTo>
                  <a:lnTo>
                    <a:pt x="812127" y="1066739"/>
                  </a:lnTo>
                  <a:lnTo>
                    <a:pt x="817515" y="1061653"/>
                  </a:lnTo>
                  <a:lnTo>
                    <a:pt x="823538" y="1057203"/>
                  </a:lnTo>
                  <a:lnTo>
                    <a:pt x="829878" y="1053071"/>
                  </a:lnTo>
                  <a:lnTo>
                    <a:pt x="836534" y="1049893"/>
                  </a:lnTo>
                  <a:lnTo>
                    <a:pt x="843825" y="1047350"/>
                  </a:lnTo>
                  <a:lnTo>
                    <a:pt x="851432" y="1045125"/>
                  </a:lnTo>
                  <a:lnTo>
                    <a:pt x="859357" y="1044172"/>
                  </a:lnTo>
                  <a:lnTo>
                    <a:pt x="867282" y="1043536"/>
                  </a:lnTo>
                  <a:lnTo>
                    <a:pt x="1001999" y="1043536"/>
                  </a:lnTo>
                  <a:lnTo>
                    <a:pt x="1001999" y="908452"/>
                  </a:lnTo>
                  <a:lnTo>
                    <a:pt x="1002316" y="900506"/>
                  </a:lnTo>
                  <a:lnTo>
                    <a:pt x="1003584" y="892559"/>
                  </a:lnTo>
                  <a:lnTo>
                    <a:pt x="1005486" y="885249"/>
                  </a:lnTo>
                  <a:lnTo>
                    <a:pt x="1008339" y="877939"/>
                  </a:lnTo>
                  <a:lnTo>
                    <a:pt x="1011508" y="871264"/>
                  </a:lnTo>
                  <a:lnTo>
                    <a:pt x="1015312" y="864907"/>
                  </a:lnTo>
                  <a:lnTo>
                    <a:pt x="1019750" y="858868"/>
                  </a:lnTo>
                  <a:lnTo>
                    <a:pt x="1024822" y="853464"/>
                  </a:lnTo>
                  <a:lnTo>
                    <a:pt x="1030527" y="848061"/>
                  </a:lnTo>
                  <a:lnTo>
                    <a:pt x="1036233" y="843293"/>
                  </a:lnTo>
                  <a:lnTo>
                    <a:pt x="1043207" y="839797"/>
                  </a:lnTo>
                  <a:lnTo>
                    <a:pt x="1049863" y="836301"/>
                  </a:lnTo>
                  <a:lnTo>
                    <a:pt x="1056837" y="833758"/>
                  </a:lnTo>
                  <a:lnTo>
                    <a:pt x="1064444" y="831851"/>
                  </a:lnTo>
                  <a:lnTo>
                    <a:pt x="1072369" y="830580"/>
                  </a:lnTo>
                  <a:lnTo>
                    <a:pt x="1080293" y="830262"/>
                  </a:lnTo>
                  <a:close/>
                  <a:moveTo>
                    <a:pt x="301227" y="646747"/>
                  </a:moveTo>
                  <a:lnTo>
                    <a:pt x="301227" y="1584642"/>
                  </a:lnTo>
                  <a:lnTo>
                    <a:pt x="1859994" y="1584642"/>
                  </a:lnTo>
                  <a:lnTo>
                    <a:pt x="1859994" y="646747"/>
                  </a:lnTo>
                  <a:lnTo>
                    <a:pt x="301227" y="646747"/>
                  </a:lnTo>
                  <a:close/>
                  <a:moveTo>
                    <a:pt x="1997005" y="550545"/>
                  </a:moveTo>
                  <a:lnTo>
                    <a:pt x="1997719" y="551497"/>
                  </a:lnTo>
                  <a:lnTo>
                    <a:pt x="2000893" y="557212"/>
                  </a:lnTo>
                  <a:lnTo>
                    <a:pt x="2003431" y="562609"/>
                  </a:lnTo>
                  <a:lnTo>
                    <a:pt x="2003954" y="563786"/>
                  </a:lnTo>
                  <a:lnTo>
                    <a:pt x="2003954" y="550545"/>
                  </a:lnTo>
                  <a:lnTo>
                    <a:pt x="1997005" y="550545"/>
                  </a:lnTo>
                  <a:close/>
                  <a:moveTo>
                    <a:pt x="156421" y="550545"/>
                  </a:moveTo>
                  <a:lnTo>
                    <a:pt x="156421" y="565349"/>
                  </a:lnTo>
                  <a:lnTo>
                    <a:pt x="157790" y="562609"/>
                  </a:lnTo>
                  <a:lnTo>
                    <a:pt x="160329" y="557212"/>
                  </a:lnTo>
                  <a:lnTo>
                    <a:pt x="163502" y="551497"/>
                  </a:lnTo>
                  <a:lnTo>
                    <a:pt x="164097" y="550545"/>
                  </a:lnTo>
                  <a:lnTo>
                    <a:pt x="156421" y="550545"/>
                  </a:lnTo>
                  <a:close/>
                  <a:moveTo>
                    <a:pt x="78211" y="393700"/>
                  </a:moveTo>
                  <a:lnTo>
                    <a:pt x="391689" y="393700"/>
                  </a:lnTo>
                  <a:lnTo>
                    <a:pt x="399638" y="394017"/>
                  </a:lnTo>
                  <a:lnTo>
                    <a:pt x="407586" y="395287"/>
                  </a:lnTo>
                  <a:lnTo>
                    <a:pt x="415216" y="397192"/>
                  </a:lnTo>
                  <a:lnTo>
                    <a:pt x="422211" y="400050"/>
                  </a:lnTo>
                  <a:lnTo>
                    <a:pt x="428887" y="403225"/>
                  </a:lnTo>
                  <a:lnTo>
                    <a:pt x="435246" y="407352"/>
                  </a:lnTo>
                  <a:lnTo>
                    <a:pt x="441286" y="411480"/>
                  </a:lnTo>
                  <a:lnTo>
                    <a:pt x="447009" y="416877"/>
                  </a:lnTo>
                  <a:lnTo>
                    <a:pt x="452096" y="422275"/>
                  </a:lnTo>
                  <a:lnTo>
                    <a:pt x="456865" y="428307"/>
                  </a:lnTo>
                  <a:lnTo>
                    <a:pt x="460362" y="434657"/>
                  </a:lnTo>
                  <a:lnTo>
                    <a:pt x="463859" y="441325"/>
                  </a:lnTo>
                  <a:lnTo>
                    <a:pt x="466403" y="448945"/>
                  </a:lnTo>
                  <a:lnTo>
                    <a:pt x="468310" y="456565"/>
                  </a:lnTo>
                  <a:lnTo>
                    <a:pt x="469582" y="463867"/>
                  </a:lnTo>
                  <a:lnTo>
                    <a:pt x="469900" y="471805"/>
                  </a:lnTo>
                  <a:lnTo>
                    <a:pt x="469582" y="479742"/>
                  </a:lnTo>
                  <a:lnTo>
                    <a:pt x="468310" y="487680"/>
                  </a:lnTo>
                  <a:lnTo>
                    <a:pt x="467595" y="490537"/>
                  </a:lnTo>
                  <a:lnTo>
                    <a:pt x="1692991" y="490537"/>
                  </a:lnTo>
                  <a:lnTo>
                    <a:pt x="1692276" y="487680"/>
                  </a:lnTo>
                  <a:lnTo>
                    <a:pt x="1691005" y="479742"/>
                  </a:lnTo>
                  <a:lnTo>
                    <a:pt x="1690687" y="471805"/>
                  </a:lnTo>
                  <a:lnTo>
                    <a:pt x="1691005" y="463867"/>
                  </a:lnTo>
                  <a:lnTo>
                    <a:pt x="1692276" y="456565"/>
                  </a:lnTo>
                  <a:lnTo>
                    <a:pt x="1694182" y="448945"/>
                  </a:lnTo>
                  <a:lnTo>
                    <a:pt x="1697041" y="441325"/>
                  </a:lnTo>
                  <a:lnTo>
                    <a:pt x="1700218" y="434657"/>
                  </a:lnTo>
                  <a:lnTo>
                    <a:pt x="1704031" y="428307"/>
                  </a:lnTo>
                  <a:lnTo>
                    <a:pt x="1708479" y="422275"/>
                  </a:lnTo>
                  <a:lnTo>
                    <a:pt x="1713562" y="416877"/>
                  </a:lnTo>
                  <a:lnTo>
                    <a:pt x="1719281" y="411480"/>
                  </a:lnTo>
                  <a:lnTo>
                    <a:pt x="1725000" y="407352"/>
                  </a:lnTo>
                  <a:lnTo>
                    <a:pt x="1731354" y="403225"/>
                  </a:lnTo>
                  <a:lnTo>
                    <a:pt x="1738662" y="400050"/>
                  </a:lnTo>
                  <a:lnTo>
                    <a:pt x="1745652" y="397192"/>
                  </a:lnTo>
                  <a:lnTo>
                    <a:pt x="1753277" y="395287"/>
                  </a:lnTo>
                  <a:lnTo>
                    <a:pt x="1760902" y="394017"/>
                  </a:lnTo>
                  <a:lnTo>
                    <a:pt x="1768845" y="393700"/>
                  </a:lnTo>
                  <a:lnTo>
                    <a:pt x="2082429" y="393700"/>
                  </a:lnTo>
                  <a:lnTo>
                    <a:pt x="2090372" y="394017"/>
                  </a:lnTo>
                  <a:lnTo>
                    <a:pt x="2097997" y="395287"/>
                  </a:lnTo>
                  <a:lnTo>
                    <a:pt x="2105622" y="397192"/>
                  </a:lnTo>
                  <a:lnTo>
                    <a:pt x="2112612" y="400050"/>
                  </a:lnTo>
                  <a:lnTo>
                    <a:pt x="2119920" y="403225"/>
                  </a:lnTo>
                  <a:lnTo>
                    <a:pt x="2126274" y="407352"/>
                  </a:lnTo>
                  <a:lnTo>
                    <a:pt x="2131993" y="411480"/>
                  </a:lnTo>
                  <a:lnTo>
                    <a:pt x="2137712" y="416877"/>
                  </a:lnTo>
                  <a:lnTo>
                    <a:pt x="2142795" y="422275"/>
                  </a:lnTo>
                  <a:lnTo>
                    <a:pt x="2147243" y="428307"/>
                  </a:lnTo>
                  <a:lnTo>
                    <a:pt x="2151056" y="434657"/>
                  </a:lnTo>
                  <a:lnTo>
                    <a:pt x="2154233" y="441325"/>
                  </a:lnTo>
                  <a:lnTo>
                    <a:pt x="2157092" y="448945"/>
                  </a:lnTo>
                  <a:lnTo>
                    <a:pt x="2158998" y="456565"/>
                  </a:lnTo>
                  <a:lnTo>
                    <a:pt x="2160269" y="463867"/>
                  </a:lnTo>
                  <a:lnTo>
                    <a:pt x="2160587" y="471805"/>
                  </a:lnTo>
                  <a:lnTo>
                    <a:pt x="2160587" y="785177"/>
                  </a:lnTo>
                  <a:lnTo>
                    <a:pt x="2160269" y="793432"/>
                  </a:lnTo>
                  <a:lnTo>
                    <a:pt x="2158998" y="801052"/>
                  </a:lnTo>
                  <a:lnTo>
                    <a:pt x="2157092" y="808355"/>
                  </a:lnTo>
                  <a:lnTo>
                    <a:pt x="2154233" y="815657"/>
                  </a:lnTo>
                  <a:lnTo>
                    <a:pt x="2151056" y="822642"/>
                  </a:lnTo>
                  <a:lnTo>
                    <a:pt x="2147243" y="828992"/>
                  </a:lnTo>
                  <a:lnTo>
                    <a:pt x="2142795" y="835025"/>
                  </a:lnTo>
                  <a:lnTo>
                    <a:pt x="2137712" y="840740"/>
                  </a:lnTo>
                  <a:lnTo>
                    <a:pt x="2131993" y="845820"/>
                  </a:lnTo>
                  <a:lnTo>
                    <a:pt x="2126274" y="850265"/>
                  </a:lnTo>
                  <a:lnTo>
                    <a:pt x="2119920" y="854075"/>
                  </a:lnTo>
                  <a:lnTo>
                    <a:pt x="2112612" y="857250"/>
                  </a:lnTo>
                  <a:lnTo>
                    <a:pt x="2105622" y="860107"/>
                  </a:lnTo>
                  <a:lnTo>
                    <a:pt x="2097997" y="862012"/>
                  </a:lnTo>
                  <a:lnTo>
                    <a:pt x="2090372" y="863282"/>
                  </a:lnTo>
                  <a:lnTo>
                    <a:pt x="2082429" y="863600"/>
                  </a:lnTo>
                  <a:lnTo>
                    <a:pt x="2074169" y="863282"/>
                  </a:lnTo>
                  <a:lnTo>
                    <a:pt x="2066543" y="862012"/>
                  </a:lnTo>
                  <a:lnTo>
                    <a:pt x="2058918" y="860107"/>
                  </a:lnTo>
                  <a:lnTo>
                    <a:pt x="2051929" y="857250"/>
                  </a:lnTo>
                  <a:lnTo>
                    <a:pt x="2045257" y="854075"/>
                  </a:lnTo>
                  <a:lnTo>
                    <a:pt x="2038267" y="850265"/>
                  </a:lnTo>
                  <a:lnTo>
                    <a:pt x="2032548" y="845820"/>
                  </a:lnTo>
                  <a:lnTo>
                    <a:pt x="2026829" y="840740"/>
                  </a:lnTo>
                  <a:lnTo>
                    <a:pt x="2021746" y="835025"/>
                  </a:lnTo>
                  <a:lnTo>
                    <a:pt x="2017298" y="828992"/>
                  </a:lnTo>
                  <a:lnTo>
                    <a:pt x="2016125" y="827039"/>
                  </a:lnTo>
                  <a:lnTo>
                    <a:pt x="2016125" y="1403398"/>
                  </a:lnTo>
                  <a:lnTo>
                    <a:pt x="2017298" y="1401445"/>
                  </a:lnTo>
                  <a:lnTo>
                    <a:pt x="2021746" y="1395412"/>
                  </a:lnTo>
                  <a:lnTo>
                    <a:pt x="2026829" y="1390015"/>
                  </a:lnTo>
                  <a:lnTo>
                    <a:pt x="2032548" y="1384617"/>
                  </a:lnTo>
                  <a:lnTo>
                    <a:pt x="2038267" y="1380490"/>
                  </a:lnTo>
                  <a:lnTo>
                    <a:pt x="2045257" y="1376362"/>
                  </a:lnTo>
                  <a:lnTo>
                    <a:pt x="2051929" y="1373187"/>
                  </a:lnTo>
                  <a:lnTo>
                    <a:pt x="2058918" y="1370330"/>
                  </a:lnTo>
                  <a:lnTo>
                    <a:pt x="2066543" y="1368425"/>
                  </a:lnTo>
                  <a:lnTo>
                    <a:pt x="2074169" y="1367155"/>
                  </a:lnTo>
                  <a:lnTo>
                    <a:pt x="2082429" y="1366837"/>
                  </a:lnTo>
                  <a:lnTo>
                    <a:pt x="2090372" y="1367155"/>
                  </a:lnTo>
                  <a:lnTo>
                    <a:pt x="2097997" y="1368425"/>
                  </a:lnTo>
                  <a:lnTo>
                    <a:pt x="2105622" y="1370330"/>
                  </a:lnTo>
                  <a:lnTo>
                    <a:pt x="2112612" y="1373187"/>
                  </a:lnTo>
                  <a:lnTo>
                    <a:pt x="2119920" y="1376362"/>
                  </a:lnTo>
                  <a:lnTo>
                    <a:pt x="2126274" y="1380490"/>
                  </a:lnTo>
                  <a:lnTo>
                    <a:pt x="2131993" y="1384617"/>
                  </a:lnTo>
                  <a:lnTo>
                    <a:pt x="2137712" y="1390015"/>
                  </a:lnTo>
                  <a:lnTo>
                    <a:pt x="2142795" y="1395412"/>
                  </a:lnTo>
                  <a:lnTo>
                    <a:pt x="2147243" y="1401445"/>
                  </a:lnTo>
                  <a:lnTo>
                    <a:pt x="2151056" y="1407795"/>
                  </a:lnTo>
                  <a:lnTo>
                    <a:pt x="2154233" y="1414462"/>
                  </a:lnTo>
                  <a:lnTo>
                    <a:pt x="2157092" y="1422082"/>
                  </a:lnTo>
                  <a:lnTo>
                    <a:pt x="2158998" y="1429702"/>
                  </a:lnTo>
                  <a:lnTo>
                    <a:pt x="2160269" y="1437005"/>
                  </a:lnTo>
                  <a:lnTo>
                    <a:pt x="2160587" y="1444942"/>
                  </a:lnTo>
                  <a:lnTo>
                    <a:pt x="2160587" y="1758315"/>
                  </a:lnTo>
                  <a:lnTo>
                    <a:pt x="2160269" y="1766570"/>
                  </a:lnTo>
                  <a:lnTo>
                    <a:pt x="2158998" y="1774190"/>
                  </a:lnTo>
                  <a:lnTo>
                    <a:pt x="2157092" y="1781492"/>
                  </a:lnTo>
                  <a:lnTo>
                    <a:pt x="2154233" y="1788795"/>
                  </a:lnTo>
                  <a:lnTo>
                    <a:pt x="2151056" y="1795462"/>
                  </a:lnTo>
                  <a:lnTo>
                    <a:pt x="2147243" y="1802130"/>
                  </a:lnTo>
                  <a:lnTo>
                    <a:pt x="2142795" y="1808162"/>
                  </a:lnTo>
                  <a:lnTo>
                    <a:pt x="2137712" y="1813877"/>
                  </a:lnTo>
                  <a:lnTo>
                    <a:pt x="2131993" y="1818957"/>
                  </a:lnTo>
                  <a:lnTo>
                    <a:pt x="2126274" y="1823402"/>
                  </a:lnTo>
                  <a:lnTo>
                    <a:pt x="2119920" y="1827212"/>
                  </a:lnTo>
                  <a:lnTo>
                    <a:pt x="2112612" y="1830387"/>
                  </a:lnTo>
                  <a:lnTo>
                    <a:pt x="2105622" y="1833245"/>
                  </a:lnTo>
                  <a:lnTo>
                    <a:pt x="2097997" y="1835150"/>
                  </a:lnTo>
                  <a:lnTo>
                    <a:pt x="2090372" y="1836420"/>
                  </a:lnTo>
                  <a:lnTo>
                    <a:pt x="2082429" y="1836737"/>
                  </a:lnTo>
                  <a:lnTo>
                    <a:pt x="1768845" y="1836737"/>
                  </a:lnTo>
                  <a:lnTo>
                    <a:pt x="1760902" y="1836420"/>
                  </a:lnTo>
                  <a:lnTo>
                    <a:pt x="1753277" y="1835150"/>
                  </a:lnTo>
                  <a:lnTo>
                    <a:pt x="1745652" y="1833245"/>
                  </a:lnTo>
                  <a:lnTo>
                    <a:pt x="1738662" y="1830387"/>
                  </a:lnTo>
                  <a:lnTo>
                    <a:pt x="1731354" y="1827212"/>
                  </a:lnTo>
                  <a:lnTo>
                    <a:pt x="1725000" y="1823402"/>
                  </a:lnTo>
                  <a:lnTo>
                    <a:pt x="1719281" y="1818957"/>
                  </a:lnTo>
                  <a:lnTo>
                    <a:pt x="1713562" y="1813877"/>
                  </a:lnTo>
                  <a:lnTo>
                    <a:pt x="1708479" y="1808162"/>
                  </a:lnTo>
                  <a:lnTo>
                    <a:pt x="1704031" y="1802130"/>
                  </a:lnTo>
                  <a:lnTo>
                    <a:pt x="1700218" y="1795462"/>
                  </a:lnTo>
                  <a:lnTo>
                    <a:pt x="1697041" y="1788795"/>
                  </a:lnTo>
                  <a:lnTo>
                    <a:pt x="1694182" y="1781492"/>
                  </a:lnTo>
                  <a:lnTo>
                    <a:pt x="1692276" y="1774190"/>
                  </a:lnTo>
                  <a:lnTo>
                    <a:pt x="1691005" y="1766570"/>
                  </a:lnTo>
                  <a:lnTo>
                    <a:pt x="1690687" y="1758315"/>
                  </a:lnTo>
                  <a:lnTo>
                    <a:pt x="1691005" y="1750377"/>
                  </a:lnTo>
                  <a:lnTo>
                    <a:pt x="1692276" y="1742757"/>
                  </a:lnTo>
                  <a:lnTo>
                    <a:pt x="1692594" y="1741487"/>
                  </a:lnTo>
                  <a:lnTo>
                    <a:pt x="467992" y="1741487"/>
                  </a:lnTo>
                  <a:lnTo>
                    <a:pt x="468310" y="1742757"/>
                  </a:lnTo>
                  <a:lnTo>
                    <a:pt x="469582" y="1750377"/>
                  </a:lnTo>
                  <a:lnTo>
                    <a:pt x="469900" y="1758315"/>
                  </a:lnTo>
                  <a:lnTo>
                    <a:pt x="469582" y="1766570"/>
                  </a:lnTo>
                  <a:lnTo>
                    <a:pt x="468310" y="1774190"/>
                  </a:lnTo>
                  <a:lnTo>
                    <a:pt x="466403" y="1781492"/>
                  </a:lnTo>
                  <a:lnTo>
                    <a:pt x="463859" y="1788795"/>
                  </a:lnTo>
                  <a:lnTo>
                    <a:pt x="460362" y="1795462"/>
                  </a:lnTo>
                  <a:lnTo>
                    <a:pt x="456865" y="1802130"/>
                  </a:lnTo>
                  <a:lnTo>
                    <a:pt x="452096" y="1808162"/>
                  </a:lnTo>
                  <a:lnTo>
                    <a:pt x="447009" y="1813877"/>
                  </a:lnTo>
                  <a:lnTo>
                    <a:pt x="441286" y="1818957"/>
                  </a:lnTo>
                  <a:lnTo>
                    <a:pt x="435246" y="1823402"/>
                  </a:lnTo>
                  <a:lnTo>
                    <a:pt x="428887" y="1827212"/>
                  </a:lnTo>
                  <a:lnTo>
                    <a:pt x="422211" y="1830387"/>
                  </a:lnTo>
                  <a:lnTo>
                    <a:pt x="415216" y="1833245"/>
                  </a:lnTo>
                  <a:lnTo>
                    <a:pt x="407586" y="1835150"/>
                  </a:lnTo>
                  <a:lnTo>
                    <a:pt x="399638" y="1836420"/>
                  </a:lnTo>
                  <a:lnTo>
                    <a:pt x="391689" y="1836737"/>
                  </a:lnTo>
                  <a:lnTo>
                    <a:pt x="78211" y="1836737"/>
                  </a:lnTo>
                  <a:lnTo>
                    <a:pt x="70262" y="1836420"/>
                  </a:lnTo>
                  <a:lnTo>
                    <a:pt x="62314" y="1835150"/>
                  </a:lnTo>
                  <a:lnTo>
                    <a:pt x="54684" y="1833245"/>
                  </a:lnTo>
                  <a:lnTo>
                    <a:pt x="47689" y="1830387"/>
                  </a:lnTo>
                  <a:lnTo>
                    <a:pt x="40695" y="1827212"/>
                  </a:lnTo>
                  <a:lnTo>
                    <a:pt x="34018" y="1823402"/>
                  </a:lnTo>
                  <a:lnTo>
                    <a:pt x="27978" y="1818957"/>
                  </a:lnTo>
                  <a:lnTo>
                    <a:pt x="22573" y="1813877"/>
                  </a:lnTo>
                  <a:lnTo>
                    <a:pt x="17804" y="1808162"/>
                  </a:lnTo>
                  <a:lnTo>
                    <a:pt x="13035" y="1802130"/>
                  </a:lnTo>
                  <a:lnTo>
                    <a:pt x="8902" y="1795462"/>
                  </a:lnTo>
                  <a:lnTo>
                    <a:pt x="5723" y="1788795"/>
                  </a:lnTo>
                  <a:lnTo>
                    <a:pt x="3179" y="1781492"/>
                  </a:lnTo>
                  <a:lnTo>
                    <a:pt x="1590" y="1774190"/>
                  </a:lnTo>
                  <a:lnTo>
                    <a:pt x="318" y="1766570"/>
                  </a:lnTo>
                  <a:lnTo>
                    <a:pt x="0" y="1758315"/>
                  </a:lnTo>
                  <a:lnTo>
                    <a:pt x="0" y="1444942"/>
                  </a:lnTo>
                  <a:lnTo>
                    <a:pt x="318" y="1437005"/>
                  </a:lnTo>
                  <a:lnTo>
                    <a:pt x="1590" y="1429702"/>
                  </a:lnTo>
                  <a:lnTo>
                    <a:pt x="3179" y="1422082"/>
                  </a:lnTo>
                  <a:lnTo>
                    <a:pt x="5723" y="1414462"/>
                  </a:lnTo>
                  <a:lnTo>
                    <a:pt x="8902" y="1407795"/>
                  </a:lnTo>
                  <a:lnTo>
                    <a:pt x="13035" y="1401445"/>
                  </a:lnTo>
                  <a:lnTo>
                    <a:pt x="17804" y="1395412"/>
                  </a:lnTo>
                  <a:lnTo>
                    <a:pt x="22573" y="1390015"/>
                  </a:lnTo>
                  <a:lnTo>
                    <a:pt x="27978" y="1384617"/>
                  </a:lnTo>
                  <a:lnTo>
                    <a:pt x="34018" y="1380490"/>
                  </a:lnTo>
                  <a:lnTo>
                    <a:pt x="40695" y="1376362"/>
                  </a:lnTo>
                  <a:lnTo>
                    <a:pt x="47689" y="1373187"/>
                  </a:lnTo>
                  <a:lnTo>
                    <a:pt x="54684" y="1370330"/>
                  </a:lnTo>
                  <a:lnTo>
                    <a:pt x="62314" y="1368425"/>
                  </a:lnTo>
                  <a:lnTo>
                    <a:pt x="70262" y="1367155"/>
                  </a:lnTo>
                  <a:lnTo>
                    <a:pt x="78211" y="1366837"/>
                  </a:lnTo>
                  <a:lnTo>
                    <a:pt x="86159" y="1367155"/>
                  </a:lnTo>
                  <a:lnTo>
                    <a:pt x="94107" y="1368425"/>
                  </a:lnTo>
                  <a:lnTo>
                    <a:pt x="101102" y="1370330"/>
                  </a:lnTo>
                  <a:lnTo>
                    <a:pt x="108732" y="1373187"/>
                  </a:lnTo>
                  <a:lnTo>
                    <a:pt x="115408" y="1376362"/>
                  </a:lnTo>
                  <a:lnTo>
                    <a:pt x="121767" y="1380490"/>
                  </a:lnTo>
                  <a:lnTo>
                    <a:pt x="127808" y="1384617"/>
                  </a:lnTo>
                  <a:lnTo>
                    <a:pt x="133530" y="1390015"/>
                  </a:lnTo>
                  <a:lnTo>
                    <a:pt x="138617" y="1395412"/>
                  </a:lnTo>
                  <a:lnTo>
                    <a:pt x="143068" y="1401445"/>
                  </a:lnTo>
                  <a:lnTo>
                    <a:pt x="144462" y="1403765"/>
                  </a:lnTo>
                  <a:lnTo>
                    <a:pt x="144462" y="826672"/>
                  </a:lnTo>
                  <a:lnTo>
                    <a:pt x="143068" y="828992"/>
                  </a:lnTo>
                  <a:lnTo>
                    <a:pt x="138617" y="835025"/>
                  </a:lnTo>
                  <a:lnTo>
                    <a:pt x="133530" y="840740"/>
                  </a:lnTo>
                  <a:lnTo>
                    <a:pt x="127808" y="845820"/>
                  </a:lnTo>
                  <a:lnTo>
                    <a:pt x="121767" y="850265"/>
                  </a:lnTo>
                  <a:lnTo>
                    <a:pt x="115408" y="854075"/>
                  </a:lnTo>
                  <a:lnTo>
                    <a:pt x="108732" y="857250"/>
                  </a:lnTo>
                  <a:lnTo>
                    <a:pt x="101102" y="860107"/>
                  </a:lnTo>
                  <a:lnTo>
                    <a:pt x="94107" y="862012"/>
                  </a:lnTo>
                  <a:lnTo>
                    <a:pt x="86159" y="863282"/>
                  </a:lnTo>
                  <a:lnTo>
                    <a:pt x="78211" y="863600"/>
                  </a:lnTo>
                  <a:lnTo>
                    <a:pt x="70262" y="863282"/>
                  </a:lnTo>
                  <a:lnTo>
                    <a:pt x="62314" y="862012"/>
                  </a:lnTo>
                  <a:lnTo>
                    <a:pt x="54684" y="860107"/>
                  </a:lnTo>
                  <a:lnTo>
                    <a:pt x="47689" y="857250"/>
                  </a:lnTo>
                  <a:lnTo>
                    <a:pt x="40695" y="854075"/>
                  </a:lnTo>
                  <a:lnTo>
                    <a:pt x="34018" y="850265"/>
                  </a:lnTo>
                  <a:lnTo>
                    <a:pt x="27978" y="845820"/>
                  </a:lnTo>
                  <a:lnTo>
                    <a:pt x="22573" y="840740"/>
                  </a:lnTo>
                  <a:lnTo>
                    <a:pt x="17804" y="835025"/>
                  </a:lnTo>
                  <a:lnTo>
                    <a:pt x="13035" y="828992"/>
                  </a:lnTo>
                  <a:lnTo>
                    <a:pt x="8902" y="822642"/>
                  </a:lnTo>
                  <a:lnTo>
                    <a:pt x="5723" y="815657"/>
                  </a:lnTo>
                  <a:lnTo>
                    <a:pt x="3179" y="808355"/>
                  </a:lnTo>
                  <a:lnTo>
                    <a:pt x="1590" y="801052"/>
                  </a:lnTo>
                  <a:lnTo>
                    <a:pt x="318" y="793432"/>
                  </a:lnTo>
                  <a:lnTo>
                    <a:pt x="0" y="785177"/>
                  </a:lnTo>
                  <a:lnTo>
                    <a:pt x="0" y="471805"/>
                  </a:lnTo>
                  <a:lnTo>
                    <a:pt x="318" y="463867"/>
                  </a:lnTo>
                  <a:lnTo>
                    <a:pt x="1590" y="456565"/>
                  </a:lnTo>
                  <a:lnTo>
                    <a:pt x="3179" y="448945"/>
                  </a:lnTo>
                  <a:lnTo>
                    <a:pt x="5723" y="441325"/>
                  </a:lnTo>
                  <a:lnTo>
                    <a:pt x="8902" y="434657"/>
                  </a:lnTo>
                  <a:lnTo>
                    <a:pt x="13035" y="428307"/>
                  </a:lnTo>
                  <a:lnTo>
                    <a:pt x="17804" y="422275"/>
                  </a:lnTo>
                  <a:lnTo>
                    <a:pt x="22573" y="416877"/>
                  </a:lnTo>
                  <a:lnTo>
                    <a:pt x="27978" y="411480"/>
                  </a:lnTo>
                  <a:lnTo>
                    <a:pt x="34018" y="407352"/>
                  </a:lnTo>
                  <a:lnTo>
                    <a:pt x="40695" y="403225"/>
                  </a:lnTo>
                  <a:lnTo>
                    <a:pt x="47689" y="400050"/>
                  </a:lnTo>
                  <a:lnTo>
                    <a:pt x="54684" y="397192"/>
                  </a:lnTo>
                  <a:lnTo>
                    <a:pt x="62314" y="395287"/>
                  </a:lnTo>
                  <a:lnTo>
                    <a:pt x="70262" y="394017"/>
                  </a:lnTo>
                  <a:lnTo>
                    <a:pt x="78211" y="393700"/>
                  </a:lnTo>
                  <a:close/>
                  <a:moveTo>
                    <a:pt x="1080293" y="0"/>
                  </a:moveTo>
                  <a:lnTo>
                    <a:pt x="1096193" y="636"/>
                  </a:lnTo>
                  <a:lnTo>
                    <a:pt x="1112092" y="2226"/>
                  </a:lnTo>
                  <a:lnTo>
                    <a:pt x="1127991" y="4134"/>
                  </a:lnTo>
                  <a:lnTo>
                    <a:pt x="1142936" y="6996"/>
                  </a:lnTo>
                  <a:lnTo>
                    <a:pt x="1158517" y="10494"/>
                  </a:lnTo>
                  <a:lnTo>
                    <a:pt x="1173145" y="14310"/>
                  </a:lnTo>
                  <a:lnTo>
                    <a:pt x="1188090" y="19716"/>
                  </a:lnTo>
                  <a:lnTo>
                    <a:pt x="1202399" y="25123"/>
                  </a:lnTo>
                  <a:lnTo>
                    <a:pt x="1215754" y="31483"/>
                  </a:lnTo>
                  <a:lnTo>
                    <a:pt x="1229746" y="38797"/>
                  </a:lnTo>
                  <a:lnTo>
                    <a:pt x="1242783" y="46111"/>
                  </a:lnTo>
                  <a:lnTo>
                    <a:pt x="1255502" y="54698"/>
                  </a:lnTo>
                  <a:lnTo>
                    <a:pt x="1267904" y="63284"/>
                  </a:lnTo>
                  <a:lnTo>
                    <a:pt x="1279351" y="72506"/>
                  </a:lnTo>
                  <a:lnTo>
                    <a:pt x="1290798" y="82365"/>
                  </a:lnTo>
                  <a:lnTo>
                    <a:pt x="1301610" y="93177"/>
                  </a:lnTo>
                  <a:lnTo>
                    <a:pt x="1312421" y="103989"/>
                  </a:lnTo>
                  <a:lnTo>
                    <a:pt x="1321961" y="115438"/>
                  </a:lnTo>
                  <a:lnTo>
                    <a:pt x="1331500" y="127204"/>
                  </a:lnTo>
                  <a:lnTo>
                    <a:pt x="1340086" y="139925"/>
                  </a:lnTo>
                  <a:lnTo>
                    <a:pt x="1348035" y="152645"/>
                  </a:lnTo>
                  <a:lnTo>
                    <a:pt x="1355667" y="166002"/>
                  </a:lnTo>
                  <a:lnTo>
                    <a:pt x="1362981" y="179676"/>
                  </a:lnTo>
                  <a:lnTo>
                    <a:pt x="1369340" y="193669"/>
                  </a:lnTo>
                  <a:lnTo>
                    <a:pt x="1374746" y="207979"/>
                  </a:lnTo>
                  <a:lnTo>
                    <a:pt x="1379516" y="222608"/>
                  </a:lnTo>
                  <a:lnTo>
                    <a:pt x="1383967" y="237872"/>
                  </a:lnTo>
                  <a:lnTo>
                    <a:pt x="1387465" y="252819"/>
                  </a:lnTo>
                  <a:lnTo>
                    <a:pt x="1390327" y="268401"/>
                  </a:lnTo>
                  <a:lnTo>
                    <a:pt x="1392235" y="284302"/>
                  </a:lnTo>
                  <a:lnTo>
                    <a:pt x="1393507" y="300202"/>
                  </a:lnTo>
                  <a:lnTo>
                    <a:pt x="1393825" y="316421"/>
                  </a:lnTo>
                  <a:lnTo>
                    <a:pt x="1393507" y="324371"/>
                  </a:lnTo>
                  <a:lnTo>
                    <a:pt x="1392235" y="332322"/>
                  </a:lnTo>
                  <a:lnTo>
                    <a:pt x="1390327" y="339954"/>
                  </a:lnTo>
                  <a:lnTo>
                    <a:pt x="1387465" y="347268"/>
                  </a:lnTo>
                  <a:lnTo>
                    <a:pt x="1384285" y="353946"/>
                  </a:lnTo>
                  <a:lnTo>
                    <a:pt x="1380470" y="360625"/>
                  </a:lnTo>
                  <a:lnTo>
                    <a:pt x="1376018" y="366667"/>
                  </a:lnTo>
                  <a:lnTo>
                    <a:pt x="1370930" y="372073"/>
                  </a:lnTo>
                  <a:lnTo>
                    <a:pt x="1365207" y="376843"/>
                  </a:lnTo>
                  <a:lnTo>
                    <a:pt x="1359165" y="381613"/>
                  </a:lnTo>
                  <a:lnTo>
                    <a:pt x="1352805" y="385747"/>
                  </a:lnTo>
                  <a:lnTo>
                    <a:pt x="1345809" y="388928"/>
                  </a:lnTo>
                  <a:lnTo>
                    <a:pt x="1338496" y="391790"/>
                  </a:lnTo>
                  <a:lnTo>
                    <a:pt x="1331182" y="393698"/>
                  </a:lnTo>
                  <a:lnTo>
                    <a:pt x="1323551" y="394334"/>
                  </a:lnTo>
                  <a:lnTo>
                    <a:pt x="1315601" y="395288"/>
                  </a:lnTo>
                  <a:lnTo>
                    <a:pt x="1307334" y="394334"/>
                  </a:lnTo>
                  <a:lnTo>
                    <a:pt x="1299702" y="393698"/>
                  </a:lnTo>
                  <a:lnTo>
                    <a:pt x="1292070" y="391790"/>
                  </a:lnTo>
                  <a:lnTo>
                    <a:pt x="1285075" y="388928"/>
                  </a:lnTo>
                  <a:lnTo>
                    <a:pt x="1278079" y="385747"/>
                  </a:lnTo>
                  <a:lnTo>
                    <a:pt x="1271401" y="381613"/>
                  </a:lnTo>
                  <a:lnTo>
                    <a:pt x="1265360" y="376843"/>
                  </a:lnTo>
                  <a:lnTo>
                    <a:pt x="1259954" y="372073"/>
                  </a:lnTo>
                  <a:lnTo>
                    <a:pt x="1254866" y="366667"/>
                  </a:lnTo>
                  <a:lnTo>
                    <a:pt x="1250415" y="360625"/>
                  </a:lnTo>
                  <a:lnTo>
                    <a:pt x="1246281" y="353946"/>
                  </a:lnTo>
                  <a:lnTo>
                    <a:pt x="1243101" y="347268"/>
                  </a:lnTo>
                  <a:lnTo>
                    <a:pt x="1240557" y="339954"/>
                  </a:lnTo>
                  <a:lnTo>
                    <a:pt x="1238331" y="332322"/>
                  </a:lnTo>
                  <a:lnTo>
                    <a:pt x="1237377" y="324371"/>
                  </a:lnTo>
                  <a:lnTo>
                    <a:pt x="1236741" y="316421"/>
                  </a:lnTo>
                  <a:lnTo>
                    <a:pt x="1236741" y="308471"/>
                  </a:lnTo>
                  <a:lnTo>
                    <a:pt x="1236105" y="300202"/>
                  </a:lnTo>
                  <a:lnTo>
                    <a:pt x="1235151" y="292252"/>
                  </a:lnTo>
                  <a:lnTo>
                    <a:pt x="1233561" y="284302"/>
                  </a:lnTo>
                  <a:lnTo>
                    <a:pt x="1231972" y="276670"/>
                  </a:lnTo>
                  <a:lnTo>
                    <a:pt x="1230064" y="269355"/>
                  </a:lnTo>
                  <a:lnTo>
                    <a:pt x="1227202" y="261723"/>
                  </a:lnTo>
                  <a:lnTo>
                    <a:pt x="1224658" y="254409"/>
                  </a:lnTo>
                  <a:lnTo>
                    <a:pt x="1221478" y="247413"/>
                  </a:lnTo>
                  <a:lnTo>
                    <a:pt x="1218298" y="240734"/>
                  </a:lnTo>
                  <a:lnTo>
                    <a:pt x="1214164" y="233738"/>
                  </a:lnTo>
                  <a:lnTo>
                    <a:pt x="1210349" y="227378"/>
                  </a:lnTo>
                  <a:lnTo>
                    <a:pt x="1205897" y="221018"/>
                  </a:lnTo>
                  <a:lnTo>
                    <a:pt x="1201127" y="215293"/>
                  </a:lnTo>
                  <a:lnTo>
                    <a:pt x="1196357" y="209569"/>
                  </a:lnTo>
                  <a:lnTo>
                    <a:pt x="1191270" y="204163"/>
                  </a:lnTo>
                  <a:lnTo>
                    <a:pt x="1185546" y="198439"/>
                  </a:lnTo>
                  <a:lnTo>
                    <a:pt x="1180140" y="193669"/>
                  </a:lnTo>
                  <a:lnTo>
                    <a:pt x="1174099" y="188898"/>
                  </a:lnTo>
                  <a:lnTo>
                    <a:pt x="1167739" y="184446"/>
                  </a:lnTo>
                  <a:lnTo>
                    <a:pt x="1161379" y="180312"/>
                  </a:lnTo>
                  <a:lnTo>
                    <a:pt x="1155020" y="176178"/>
                  </a:lnTo>
                  <a:lnTo>
                    <a:pt x="1148342" y="172998"/>
                  </a:lnTo>
                  <a:lnTo>
                    <a:pt x="1141028" y="169818"/>
                  </a:lnTo>
                  <a:lnTo>
                    <a:pt x="1134033" y="166638"/>
                  </a:lnTo>
                  <a:lnTo>
                    <a:pt x="1126719" y="164412"/>
                  </a:lnTo>
                  <a:lnTo>
                    <a:pt x="1119087" y="162186"/>
                  </a:lnTo>
                  <a:lnTo>
                    <a:pt x="1111774" y="160277"/>
                  </a:lnTo>
                  <a:lnTo>
                    <a:pt x="1104142" y="159005"/>
                  </a:lnTo>
                  <a:lnTo>
                    <a:pt x="1096193" y="158051"/>
                  </a:lnTo>
                  <a:lnTo>
                    <a:pt x="1088243" y="157097"/>
                  </a:lnTo>
                  <a:lnTo>
                    <a:pt x="1080293" y="157097"/>
                  </a:lnTo>
                  <a:lnTo>
                    <a:pt x="1072026" y="157097"/>
                  </a:lnTo>
                  <a:lnTo>
                    <a:pt x="1064076" y="158051"/>
                  </a:lnTo>
                  <a:lnTo>
                    <a:pt x="1056445" y="159005"/>
                  </a:lnTo>
                  <a:lnTo>
                    <a:pt x="1048495" y="160277"/>
                  </a:lnTo>
                  <a:lnTo>
                    <a:pt x="1040864" y="162186"/>
                  </a:lnTo>
                  <a:lnTo>
                    <a:pt x="1033550" y="164412"/>
                  </a:lnTo>
                  <a:lnTo>
                    <a:pt x="1026236" y="166638"/>
                  </a:lnTo>
                  <a:lnTo>
                    <a:pt x="1019241" y="169818"/>
                  </a:lnTo>
                  <a:lnTo>
                    <a:pt x="1012245" y="172998"/>
                  </a:lnTo>
                  <a:lnTo>
                    <a:pt x="1005567" y="176178"/>
                  </a:lnTo>
                  <a:lnTo>
                    <a:pt x="998890" y="180312"/>
                  </a:lnTo>
                  <a:lnTo>
                    <a:pt x="992530" y="184446"/>
                  </a:lnTo>
                  <a:lnTo>
                    <a:pt x="986488" y="188898"/>
                  </a:lnTo>
                  <a:lnTo>
                    <a:pt x="980447" y="193669"/>
                  </a:lnTo>
                  <a:lnTo>
                    <a:pt x="974723" y="198439"/>
                  </a:lnTo>
                  <a:lnTo>
                    <a:pt x="969317" y="204163"/>
                  </a:lnTo>
                  <a:lnTo>
                    <a:pt x="964230" y="209569"/>
                  </a:lnTo>
                  <a:lnTo>
                    <a:pt x="959142" y="215293"/>
                  </a:lnTo>
                  <a:lnTo>
                    <a:pt x="954690" y="221018"/>
                  </a:lnTo>
                  <a:lnTo>
                    <a:pt x="950238" y="227378"/>
                  </a:lnTo>
                  <a:lnTo>
                    <a:pt x="946105" y="233738"/>
                  </a:lnTo>
                  <a:lnTo>
                    <a:pt x="942289" y="240734"/>
                  </a:lnTo>
                  <a:lnTo>
                    <a:pt x="938791" y="247413"/>
                  </a:lnTo>
                  <a:lnTo>
                    <a:pt x="935611" y="254409"/>
                  </a:lnTo>
                  <a:lnTo>
                    <a:pt x="932749" y="261723"/>
                  </a:lnTo>
                  <a:lnTo>
                    <a:pt x="930523" y="269355"/>
                  </a:lnTo>
                  <a:lnTo>
                    <a:pt x="928615" y="276670"/>
                  </a:lnTo>
                  <a:lnTo>
                    <a:pt x="926390" y="284302"/>
                  </a:lnTo>
                  <a:lnTo>
                    <a:pt x="925436" y="292252"/>
                  </a:lnTo>
                  <a:lnTo>
                    <a:pt x="924164" y="300202"/>
                  </a:lnTo>
                  <a:lnTo>
                    <a:pt x="923846" y="308471"/>
                  </a:lnTo>
                  <a:lnTo>
                    <a:pt x="923210" y="316421"/>
                  </a:lnTo>
                  <a:lnTo>
                    <a:pt x="922892" y="324371"/>
                  </a:lnTo>
                  <a:lnTo>
                    <a:pt x="921620" y="332322"/>
                  </a:lnTo>
                  <a:lnTo>
                    <a:pt x="919712" y="339954"/>
                  </a:lnTo>
                  <a:lnTo>
                    <a:pt x="917486" y="347268"/>
                  </a:lnTo>
                  <a:lnTo>
                    <a:pt x="913670" y="353946"/>
                  </a:lnTo>
                  <a:lnTo>
                    <a:pt x="909854" y="360625"/>
                  </a:lnTo>
                  <a:lnTo>
                    <a:pt x="905403" y="366667"/>
                  </a:lnTo>
                  <a:lnTo>
                    <a:pt x="900315" y="372073"/>
                  </a:lnTo>
                  <a:lnTo>
                    <a:pt x="894591" y="376843"/>
                  </a:lnTo>
                  <a:lnTo>
                    <a:pt x="888868" y="381613"/>
                  </a:lnTo>
                  <a:lnTo>
                    <a:pt x="882508" y="385747"/>
                  </a:lnTo>
                  <a:lnTo>
                    <a:pt x="875512" y="388928"/>
                  </a:lnTo>
                  <a:lnTo>
                    <a:pt x="868517" y="391790"/>
                  </a:lnTo>
                  <a:lnTo>
                    <a:pt x="860885" y="393698"/>
                  </a:lnTo>
                  <a:lnTo>
                    <a:pt x="852935" y="394334"/>
                  </a:lnTo>
                  <a:lnTo>
                    <a:pt x="844986" y="395288"/>
                  </a:lnTo>
                  <a:lnTo>
                    <a:pt x="837036" y="394334"/>
                  </a:lnTo>
                  <a:lnTo>
                    <a:pt x="829087" y="393698"/>
                  </a:lnTo>
                  <a:lnTo>
                    <a:pt x="821455" y="391790"/>
                  </a:lnTo>
                  <a:lnTo>
                    <a:pt x="814459" y="388928"/>
                  </a:lnTo>
                  <a:lnTo>
                    <a:pt x="807782" y="385747"/>
                  </a:lnTo>
                  <a:lnTo>
                    <a:pt x="801422" y="381613"/>
                  </a:lnTo>
                  <a:lnTo>
                    <a:pt x="795063" y="376843"/>
                  </a:lnTo>
                  <a:lnTo>
                    <a:pt x="789339" y="372073"/>
                  </a:lnTo>
                  <a:lnTo>
                    <a:pt x="784569" y="366667"/>
                  </a:lnTo>
                  <a:lnTo>
                    <a:pt x="779799" y="360625"/>
                  </a:lnTo>
                  <a:lnTo>
                    <a:pt x="775984" y="353946"/>
                  </a:lnTo>
                  <a:lnTo>
                    <a:pt x="772804" y="347268"/>
                  </a:lnTo>
                  <a:lnTo>
                    <a:pt x="769942" y="339954"/>
                  </a:lnTo>
                  <a:lnTo>
                    <a:pt x="768352" y="332322"/>
                  </a:lnTo>
                  <a:lnTo>
                    <a:pt x="767080" y="324371"/>
                  </a:lnTo>
                  <a:lnTo>
                    <a:pt x="766762" y="316421"/>
                  </a:lnTo>
                  <a:lnTo>
                    <a:pt x="767080" y="300202"/>
                  </a:lnTo>
                  <a:lnTo>
                    <a:pt x="768352" y="284302"/>
                  </a:lnTo>
                  <a:lnTo>
                    <a:pt x="770260" y="268401"/>
                  </a:lnTo>
                  <a:lnTo>
                    <a:pt x="773122" y="252819"/>
                  </a:lnTo>
                  <a:lnTo>
                    <a:pt x="776301" y="237872"/>
                  </a:lnTo>
                  <a:lnTo>
                    <a:pt x="780753" y="222608"/>
                  </a:lnTo>
                  <a:lnTo>
                    <a:pt x="785841" y="207979"/>
                  </a:lnTo>
                  <a:lnTo>
                    <a:pt x="791247" y="193669"/>
                  </a:lnTo>
                  <a:lnTo>
                    <a:pt x="797288" y="179676"/>
                  </a:lnTo>
                  <a:lnTo>
                    <a:pt x="804602" y="166002"/>
                  </a:lnTo>
                  <a:lnTo>
                    <a:pt x="811916" y="152645"/>
                  </a:lnTo>
                  <a:lnTo>
                    <a:pt x="819865" y="139925"/>
                  </a:lnTo>
                  <a:lnTo>
                    <a:pt x="828769" y="127204"/>
                  </a:lnTo>
                  <a:lnTo>
                    <a:pt x="838308" y="115438"/>
                  </a:lnTo>
                  <a:lnTo>
                    <a:pt x="848166" y="103989"/>
                  </a:lnTo>
                  <a:lnTo>
                    <a:pt x="858659" y="93177"/>
                  </a:lnTo>
                  <a:lnTo>
                    <a:pt x="869153" y="82365"/>
                  </a:lnTo>
                  <a:lnTo>
                    <a:pt x="880918" y="72506"/>
                  </a:lnTo>
                  <a:lnTo>
                    <a:pt x="892683" y="63284"/>
                  </a:lnTo>
                  <a:lnTo>
                    <a:pt x="905085" y="54698"/>
                  </a:lnTo>
                  <a:lnTo>
                    <a:pt x="917804" y="46111"/>
                  </a:lnTo>
                  <a:lnTo>
                    <a:pt x="930841" y="38797"/>
                  </a:lnTo>
                  <a:lnTo>
                    <a:pt x="944515" y="31483"/>
                  </a:lnTo>
                  <a:lnTo>
                    <a:pt x="958188" y="25123"/>
                  </a:lnTo>
                  <a:lnTo>
                    <a:pt x="972497" y="19716"/>
                  </a:lnTo>
                  <a:lnTo>
                    <a:pt x="986806" y="14310"/>
                  </a:lnTo>
                  <a:lnTo>
                    <a:pt x="1002070" y="10494"/>
                  </a:lnTo>
                  <a:lnTo>
                    <a:pt x="1017015" y="6996"/>
                  </a:lnTo>
                  <a:lnTo>
                    <a:pt x="1032596" y="4134"/>
                  </a:lnTo>
                  <a:lnTo>
                    <a:pt x="1048177" y="2226"/>
                  </a:lnTo>
                  <a:lnTo>
                    <a:pt x="1064076" y="636"/>
                  </a:lnTo>
                  <a:lnTo>
                    <a:pt x="108029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sp>
          <p:nvSpPr>
            <p:cNvPr id="32" name="KSO_Shape"/>
            <p:cNvSpPr/>
            <p:nvPr/>
          </p:nvSpPr>
          <p:spPr bwMode="auto">
            <a:xfrm>
              <a:off x="1506622" y="4251690"/>
              <a:ext cx="684445" cy="419793"/>
            </a:xfrm>
            <a:custGeom>
              <a:avLst/>
              <a:gdLst>
                <a:gd name="T0" fmla="*/ 2170982 w 2727325"/>
                <a:gd name="T1" fmla="*/ 1317981 h 1674813"/>
                <a:gd name="T2" fmla="*/ 2247564 w 2727325"/>
                <a:gd name="T3" fmla="*/ 1394626 h 1674813"/>
                <a:gd name="T4" fmla="*/ 2269490 w 2727325"/>
                <a:gd name="T5" fmla="*/ 1504666 h 1674813"/>
                <a:gd name="T6" fmla="*/ 2226909 w 2727325"/>
                <a:gd name="T7" fmla="*/ 1605800 h 1674813"/>
                <a:gd name="T8" fmla="*/ 2136981 w 2727325"/>
                <a:gd name="T9" fmla="*/ 1666226 h 1674813"/>
                <a:gd name="T10" fmla="*/ 2023856 w 2727325"/>
                <a:gd name="T11" fmla="*/ 1666226 h 1674813"/>
                <a:gd name="T12" fmla="*/ 1933928 w 2727325"/>
                <a:gd name="T13" fmla="*/ 1605800 h 1674813"/>
                <a:gd name="T14" fmla="*/ 1891983 w 2727325"/>
                <a:gd name="T15" fmla="*/ 1504666 h 1674813"/>
                <a:gd name="T16" fmla="*/ 1913591 w 2727325"/>
                <a:gd name="T17" fmla="*/ 1394626 h 1674813"/>
                <a:gd name="T18" fmla="*/ 1990173 w 2727325"/>
                <a:gd name="T19" fmla="*/ 1317981 h 1674813"/>
                <a:gd name="T20" fmla="*/ 578969 w 2727325"/>
                <a:gd name="T21" fmla="*/ 1295400 h 1674813"/>
                <a:gd name="T22" fmla="*/ 682561 w 2727325"/>
                <a:gd name="T23" fmla="*/ 1332610 h 1674813"/>
                <a:gd name="T24" fmla="*/ 747386 w 2727325"/>
                <a:gd name="T25" fmla="*/ 1419751 h 1674813"/>
                <a:gd name="T26" fmla="*/ 752788 w 2727325"/>
                <a:gd name="T27" fmla="*/ 1532653 h 1674813"/>
                <a:gd name="T28" fmla="*/ 696543 w 2727325"/>
                <a:gd name="T29" fmla="*/ 1625518 h 1674813"/>
                <a:gd name="T30" fmla="*/ 598035 w 2727325"/>
                <a:gd name="T31" fmla="*/ 1672905 h 1674813"/>
                <a:gd name="T32" fmla="*/ 486817 w 2727325"/>
                <a:gd name="T33" fmla="*/ 1656049 h 1674813"/>
                <a:gd name="T34" fmla="*/ 407058 w 2727325"/>
                <a:gd name="T35" fmla="*/ 1583538 h 1674813"/>
                <a:gd name="T36" fmla="*/ 379730 w 2727325"/>
                <a:gd name="T37" fmla="*/ 1475407 h 1674813"/>
                <a:gd name="T38" fmla="*/ 416909 w 2727325"/>
                <a:gd name="T39" fmla="*/ 1371410 h 1674813"/>
                <a:gd name="T40" fmla="*/ 503659 w 2727325"/>
                <a:gd name="T41" fmla="*/ 1306849 h 1674813"/>
                <a:gd name="T42" fmla="*/ 1493842 w 2727325"/>
                <a:gd name="T43" fmla="*/ 1149350 h 1674813"/>
                <a:gd name="T44" fmla="*/ 518739 w 2727325"/>
                <a:gd name="T45" fmla="*/ 309877 h 1674813"/>
                <a:gd name="T46" fmla="*/ 426186 w 2727325"/>
                <a:gd name="T47" fmla="*/ 354932 h 1674813"/>
                <a:gd name="T48" fmla="*/ 385932 w 2727325"/>
                <a:gd name="T49" fmla="*/ 433618 h 1674813"/>
                <a:gd name="T50" fmla="*/ 884770 w 2727325"/>
                <a:gd name="T51" fmla="*/ 635 h 1674813"/>
                <a:gd name="T52" fmla="*/ 956516 w 2727325"/>
                <a:gd name="T53" fmla="*/ 30487 h 1674813"/>
                <a:gd name="T54" fmla="*/ 999691 w 2727325"/>
                <a:gd name="T55" fmla="*/ 94635 h 1674813"/>
                <a:gd name="T56" fmla="*/ 2492402 w 2727325"/>
                <a:gd name="T57" fmla="*/ 148621 h 1674813"/>
                <a:gd name="T58" fmla="*/ 2591133 w 2727325"/>
                <a:gd name="T59" fmla="*/ 178790 h 1674813"/>
                <a:gd name="T60" fmla="*/ 2658118 w 2727325"/>
                <a:gd name="T61" fmla="*/ 240715 h 1674813"/>
                <a:gd name="T62" fmla="*/ 2713039 w 2727325"/>
                <a:gd name="T63" fmla="*/ 380126 h 1674813"/>
                <a:gd name="T64" fmla="*/ 2727007 w 2727325"/>
                <a:gd name="T65" fmla="*/ 1152445 h 1674813"/>
                <a:gd name="T66" fmla="*/ 2705103 w 2727325"/>
                <a:gd name="T67" fmla="*/ 1266768 h 1674813"/>
                <a:gd name="T68" fmla="*/ 2618753 w 2727325"/>
                <a:gd name="T69" fmla="*/ 1410943 h 1674813"/>
                <a:gd name="T70" fmla="*/ 2465101 w 2727325"/>
                <a:gd name="T71" fmla="*/ 1516375 h 1674813"/>
                <a:gd name="T72" fmla="*/ 2384422 w 2727325"/>
                <a:gd name="T73" fmla="*/ 1516666 h 1674813"/>
                <a:gd name="T74" fmla="*/ 2348490 w 2727325"/>
                <a:gd name="T75" fmla="*/ 1337144 h 1674813"/>
                <a:gd name="T76" fmla="*/ 2223203 w 2727325"/>
                <a:gd name="T77" fmla="*/ 1212177 h 1674813"/>
                <a:gd name="T78" fmla="*/ 2043223 w 2727325"/>
                <a:gd name="T79" fmla="*/ 1176019 h 1674813"/>
                <a:gd name="T80" fmla="*/ 1896207 w 2727325"/>
                <a:gd name="T81" fmla="*/ 1228978 h 1674813"/>
                <a:gd name="T82" fmla="*/ 1788270 w 2727325"/>
                <a:gd name="T83" fmla="*/ 1360133 h 1674813"/>
                <a:gd name="T84" fmla="*/ 1765302 w 2727325"/>
                <a:gd name="T85" fmla="*/ 1516666 h 1674813"/>
                <a:gd name="T86" fmla="*/ 870887 w 2727325"/>
                <a:gd name="T87" fmla="*/ 1407557 h 1674813"/>
                <a:gd name="T88" fmla="*/ 778671 w 2727325"/>
                <a:gd name="T89" fmla="*/ 1255313 h 1674813"/>
                <a:gd name="T90" fmla="*/ 617133 w 2727325"/>
                <a:gd name="T91" fmla="*/ 1178239 h 1674813"/>
                <a:gd name="T92" fmla="*/ 434927 w 2727325"/>
                <a:gd name="T93" fmla="*/ 1205199 h 1674813"/>
                <a:gd name="T94" fmla="*/ 303916 w 2727325"/>
                <a:gd name="T95" fmla="*/ 1324140 h 1674813"/>
                <a:gd name="T96" fmla="*/ 259080 w 2727325"/>
                <a:gd name="T97" fmla="*/ 1500807 h 1674813"/>
                <a:gd name="T98" fmla="*/ 119366 w 2727325"/>
                <a:gd name="T99" fmla="*/ 1422058 h 1674813"/>
                <a:gd name="T100" fmla="*/ 20635 w 2727325"/>
                <a:gd name="T101" fmla="*/ 1261687 h 1674813"/>
                <a:gd name="T102" fmla="*/ 149525 w 2727325"/>
                <a:gd name="T103" fmla="*/ 516997 h 1674813"/>
                <a:gd name="T104" fmla="*/ 213335 w 2727325"/>
                <a:gd name="T105" fmla="*/ 374092 h 1674813"/>
                <a:gd name="T106" fmla="*/ 299050 w 2727325"/>
                <a:gd name="T107" fmla="*/ 269613 h 1674813"/>
                <a:gd name="T108" fmla="*/ 401908 w 2727325"/>
                <a:gd name="T109" fmla="*/ 200066 h 1674813"/>
                <a:gd name="T110" fmla="*/ 589529 w 2727325"/>
                <a:gd name="T111" fmla="*/ 149256 h 1674813"/>
                <a:gd name="T112" fmla="*/ 743816 w 2727325"/>
                <a:gd name="T113" fmla="*/ 88601 h 1674813"/>
                <a:gd name="T114" fmla="*/ 789848 w 2727325"/>
                <a:gd name="T115" fmla="*/ 26676 h 1674813"/>
                <a:gd name="T116" fmla="*/ 863817 w 2727325"/>
                <a:gd name="T117" fmla="*/ 0 h 1674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7325" h="1674813">
                  <a:moveTo>
                    <a:pt x="2070886" y="1295400"/>
                  </a:moveTo>
                  <a:lnTo>
                    <a:pt x="2080419" y="1295400"/>
                  </a:lnTo>
                  <a:lnTo>
                    <a:pt x="2090269" y="1295400"/>
                  </a:lnTo>
                  <a:lnTo>
                    <a:pt x="2099802" y="1296036"/>
                  </a:lnTo>
                  <a:lnTo>
                    <a:pt x="2109335" y="1297308"/>
                  </a:lnTo>
                  <a:lnTo>
                    <a:pt x="2118551" y="1298899"/>
                  </a:lnTo>
                  <a:lnTo>
                    <a:pt x="2128084" y="1301125"/>
                  </a:lnTo>
                  <a:lnTo>
                    <a:pt x="2136981" y="1303669"/>
                  </a:lnTo>
                  <a:lnTo>
                    <a:pt x="2145561" y="1306849"/>
                  </a:lnTo>
                  <a:lnTo>
                    <a:pt x="2154141" y="1310030"/>
                  </a:lnTo>
                  <a:lnTo>
                    <a:pt x="2163038" y="1314164"/>
                  </a:lnTo>
                  <a:lnTo>
                    <a:pt x="2170982" y="1317981"/>
                  </a:lnTo>
                  <a:lnTo>
                    <a:pt x="2178609" y="1322751"/>
                  </a:lnTo>
                  <a:lnTo>
                    <a:pt x="2186553" y="1327840"/>
                  </a:lnTo>
                  <a:lnTo>
                    <a:pt x="2193861" y="1332610"/>
                  </a:lnTo>
                  <a:lnTo>
                    <a:pt x="2201170" y="1338653"/>
                  </a:lnTo>
                  <a:lnTo>
                    <a:pt x="2208161" y="1344695"/>
                  </a:lnTo>
                  <a:lnTo>
                    <a:pt x="2214834" y="1350738"/>
                  </a:lnTo>
                  <a:lnTo>
                    <a:pt x="2220871" y="1357099"/>
                  </a:lnTo>
                  <a:lnTo>
                    <a:pt x="2226909" y="1364413"/>
                  </a:lnTo>
                  <a:lnTo>
                    <a:pt x="2232629" y="1371410"/>
                  </a:lnTo>
                  <a:lnTo>
                    <a:pt x="2237713" y="1378725"/>
                  </a:lnTo>
                  <a:lnTo>
                    <a:pt x="2242797" y="1386676"/>
                  </a:lnTo>
                  <a:lnTo>
                    <a:pt x="2247564" y="1394626"/>
                  </a:lnTo>
                  <a:lnTo>
                    <a:pt x="2251377" y="1402577"/>
                  </a:lnTo>
                  <a:lnTo>
                    <a:pt x="2255508" y="1411164"/>
                  </a:lnTo>
                  <a:lnTo>
                    <a:pt x="2258686" y="1419751"/>
                  </a:lnTo>
                  <a:lnTo>
                    <a:pt x="2261863" y="1428656"/>
                  </a:lnTo>
                  <a:lnTo>
                    <a:pt x="2264405" y="1437561"/>
                  </a:lnTo>
                  <a:lnTo>
                    <a:pt x="2266630" y="1446784"/>
                  </a:lnTo>
                  <a:lnTo>
                    <a:pt x="2267901" y="1456325"/>
                  </a:lnTo>
                  <a:lnTo>
                    <a:pt x="2269490" y="1465548"/>
                  </a:lnTo>
                  <a:lnTo>
                    <a:pt x="2270125" y="1475407"/>
                  </a:lnTo>
                  <a:lnTo>
                    <a:pt x="2270125" y="1484948"/>
                  </a:lnTo>
                  <a:lnTo>
                    <a:pt x="2270125" y="1494807"/>
                  </a:lnTo>
                  <a:lnTo>
                    <a:pt x="2269490" y="1504666"/>
                  </a:lnTo>
                  <a:lnTo>
                    <a:pt x="2267901" y="1513889"/>
                  </a:lnTo>
                  <a:lnTo>
                    <a:pt x="2266630" y="1523430"/>
                  </a:lnTo>
                  <a:lnTo>
                    <a:pt x="2264405" y="1532653"/>
                  </a:lnTo>
                  <a:lnTo>
                    <a:pt x="2261863" y="1541558"/>
                  </a:lnTo>
                  <a:lnTo>
                    <a:pt x="2258686" y="1550144"/>
                  </a:lnTo>
                  <a:lnTo>
                    <a:pt x="2255508" y="1559049"/>
                  </a:lnTo>
                  <a:lnTo>
                    <a:pt x="2251377" y="1567318"/>
                  </a:lnTo>
                  <a:lnTo>
                    <a:pt x="2247564" y="1575587"/>
                  </a:lnTo>
                  <a:lnTo>
                    <a:pt x="2242797" y="1583538"/>
                  </a:lnTo>
                  <a:lnTo>
                    <a:pt x="2237713" y="1591489"/>
                  </a:lnTo>
                  <a:lnTo>
                    <a:pt x="2232629" y="1598485"/>
                  </a:lnTo>
                  <a:lnTo>
                    <a:pt x="2226909" y="1605800"/>
                  </a:lnTo>
                  <a:lnTo>
                    <a:pt x="2220871" y="1612479"/>
                  </a:lnTo>
                  <a:lnTo>
                    <a:pt x="2214834" y="1619476"/>
                  </a:lnTo>
                  <a:lnTo>
                    <a:pt x="2208161" y="1625518"/>
                  </a:lnTo>
                  <a:lnTo>
                    <a:pt x="2201170" y="1631561"/>
                  </a:lnTo>
                  <a:lnTo>
                    <a:pt x="2193861" y="1636967"/>
                  </a:lnTo>
                  <a:lnTo>
                    <a:pt x="2186553" y="1642374"/>
                  </a:lnTo>
                  <a:lnTo>
                    <a:pt x="2178609" y="1647462"/>
                  </a:lnTo>
                  <a:lnTo>
                    <a:pt x="2170982" y="1651915"/>
                  </a:lnTo>
                  <a:lnTo>
                    <a:pt x="2163038" y="1656049"/>
                  </a:lnTo>
                  <a:lnTo>
                    <a:pt x="2154141" y="1660184"/>
                  </a:lnTo>
                  <a:lnTo>
                    <a:pt x="2145561" y="1663364"/>
                  </a:lnTo>
                  <a:lnTo>
                    <a:pt x="2136981" y="1666226"/>
                  </a:lnTo>
                  <a:lnTo>
                    <a:pt x="2128084" y="1669089"/>
                  </a:lnTo>
                  <a:lnTo>
                    <a:pt x="2118551" y="1670997"/>
                  </a:lnTo>
                  <a:lnTo>
                    <a:pt x="2109335" y="1672905"/>
                  </a:lnTo>
                  <a:lnTo>
                    <a:pt x="2099802" y="1673859"/>
                  </a:lnTo>
                  <a:lnTo>
                    <a:pt x="2090269" y="1674495"/>
                  </a:lnTo>
                  <a:lnTo>
                    <a:pt x="2080419" y="1674813"/>
                  </a:lnTo>
                  <a:lnTo>
                    <a:pt x="2070886" y="1674495"/>
                  </a:lnTo>
                  <a:lnTo>
                    <a:pt x="2061035" y="1673859"/>
                  </a:lnTo>
                  <a:lnTo>
                    <a:pt x="2051820" y="1672905"/>
                  </a:lnTo>
                  <a:lnTo>
                    <a:pt x="2042287" y="1670997"/>
                  </a:lnTo>
                  <a:lnTo>
                    <a:pt x="2033072" y="1669089"/>
                  </a:lnTo>
                  <a:lnTo>
                    <a:pt x="2023856" y="1666226"/>
                  </a:lnTo>
                  <a:lnTo>
                    <a:pt x="2015277" y="1663364"/>
                  </a:lnTo>
                  <a:lnTo>
                    <a:pt x="2006697" y="1660184"/>
                  </a:lnTo>
                  <a:lnTo>
                    <a:pt x="1998435" y="1656049"/>
                  </a:lnTo>
                  <a:lnTo>
                    <a:pt x="1990173" y="1651915"/>
                  </a:lnTo>
                  <a:lnTo>
                    <a:pt x="1982229" y="1647462"/>
                  </a:lnTo>
                  <a:lnTo>
                    <a:pt x="1974285" y="1642374"/>
                  </a:lnTo>
                  <a:lnTo>
                    <a:pt x="1967294" y="1636967"/>
                  </a:lnTo>
                  <a:lnTo>
                    <a:pt x="1959985" y="1631561"/>
                  </a:lnTo>
                  <a:lnTo>
                    <a:pt x="1952994" y="1625518"/>
                  </a:lnTo>
                  <a:lnTo>
                    <a:pt x="1946321" y="1619476"/>
                  </a:lnTo>
                  <a:lnTo>
                    <a:pt x="1940284" y="1612479"/>
                  </a:lnTo>
                  <a:lnTo>
                    <a:pt x="1933928" y="1605800"/>
                  </a:lnTo>
                  <a:lnTo>
                    <a:pt x="1928526" y="1598485"/>
                  </a:lnTo>
                  <a:lnTo>
                    <a:pt x="1923124" y="1591489"/>
                  </a:lnTo>
                  <a:lnTo>
                    <a:pt x="1918040" y="1583538"/>
                  </a:lnTo>
                  <a:lnTo>
                    <a:pt x="1913591" y="1575587"/>
                  </a:lnTo>
                  <a:lnTo>
                    <a:pt x="1909460" y="1567318"/>
                  </a:lnTo>
                  <a:lnTo>
                    <a:pt x="1905647" y="1559049"/>
                  </a:lnTo>
                  <a:lnTo>
                    <a:pt x="1902470" y="1550144"/>
                  </a:lnTo>
                  <a:lnTo>
                    <a:pt x="1899610" y="1541558"/>
                  </a:lnTo>
                  <a:lnTo>
                    <a:pt x="1896750" y="1532653"/>
                  </a:lnTo>
                  <a:lnTo>
                    <a:pt x="1894843" y="1523430"/>
                  </a:lnTo>
                  <a:lnTo>
                    <a:pt x="1892937" y="1513889"/>
                  </a:lnTo>
                  <a:lnTo>
                    <a:pt x="1891983" y="1504666"/>
                  </a:lnTo>
                  <a:lnTo>
                    <a:pt x="1891348" y="1494807"/>
                  </a:lnTo>
                  <a:lnTo>
                    <a:pt x="1890712" y="1484948"/>
                  </a:lnTo>
                  <a:lnTo>
                    <a:pt x="1891348" y="1475407"/>
                  </a:lnTo>
                  <a:lnTo>
                    <a:pt x="1891983" y="1465548"/>
                  </a:lnTo>
                  <a:lnTo>
                    <a:pt x="1892937" y="1456325"/>
                  </a:lnTo>
                  <a:lnTo>
                    <a:pt x="1894843" y="1446784"/>
                  </a:lnTo>
                  <a:lnTo>
                    <a:pt x="1896750" y="1437561"/>
                  </a:lnTo>
                  <a:lnTo>
                    <a:pt x="1899610" y="1428656"/>
                  </a:lnTo>
                  <a:lnTo>
                    <a:pt x="1902470" y="1419751"/>
                  </a:lnTo>
                  <a:lnTo>
                    <a:pt x="1905647" y="1411164"/>
                  </a:lnTo>
                  <a:lnTo>
                    <a:pt x="1909460" y="1402577"/>
                  </a:lnTo>
                  <a:lnTo>
                    <a:pt x="1913591" y="1394626"/>
                  </a:lnTo>
                  <a:lnTo>
                    <a:pt x="1918040" y="1386676"/>
                  </a:lnTo>
                  <a:lnTo>
                    <a:pt x="1923124" y="1378725"/>
                  </a:lnTo>
                  <a:lnTo>
                    <a:pt x="1928526" y="1371410"/>
                  </a:lnTo>
                  <a:lnTo>
                    <a:pt x="1933928" y="1364413"/>
                  </a:lnTo>
                  <a:lnTo>
                    <a:pt x="1940284" y="1357099"/>
                  </a:lnTo>
                  <a:lnTo>
                    <a:pt x="1946321" y="1350738"/>
                  </a:lnTo>
                  <a:lnTo>
                    <a:pt x="1952994" y="1344695"/>
                  </a:lnTo>
                  <a:lnTo>
                    <a:pt x="1959985" y="1338653"/>
                  </a:lnTo>
                  <a:lnTo>
                    <a:pt x="1967294" y="1332610"/>
                  </a:lnTo>
                  <a:lnTo>
                    <a:pt x="1974285" y="1327840"/>
                  </a:lnTo>
                  <a:lnTo>
                    <a:pt x="1982229" y="1322751"/>
                  </a:lnTo>
                  <a:lnTo>
                    <a:pt x="1990173" y="1317981"/>
                  </a:lnTo>
                  <a:lnTo>
                    <a:pt x="1998435" y="1314164"/>
                  </a:lnTo>
                  <a:lnTo>
                    <a:pt x="2006697" y="1310030"/>
                  </a:lnTo>
                  <a:lnTo>
                    <a:pt x="2015277" y="1306849"/>
                  </a:lnTo>
                  <a:lnTo>
                    <a:pt x="2023856" y="1303669"/>
                  </a:lnTo>
                  <a:lnTo>
                    <a:pt x="2033072" y="1301125"/>
                  </a:lnTo>
                  <a:lnTo>
                    <a:pt x="2042287" y="1298899"/>
                  </a:lnTo>
                  <a:lnTo>
                    <a:pt x="2051820" y="1297308"/>
                  </a:lnTo>
                  <a:lnTo>
                    <a:pt x="2061035" y="1296036"/>
                  </a:lnTo>
                  <a:lnTo>
                    <a:pt x="2070886" y="1295400"/>
                  </a:lnTo>
                  <a:close/>
                  <a:moveTo>
                    <a:pt x="559268" y="1295400"/>
                  </a:moveTo>
                  <a:lnTo>
                    <a:pt x="569437" y="1295400"/>
                  </a:lnTo>
                  <a:lnTo>
                    <a:pt x="578969" y="1295400"/>
                  </a:lnTo>
                  <a:lnTo>
                    <a:pt x="588502" y="1296036"/>
                  </a:lnTo>
                  <a:lnTo>
                    <a:pt x="598035" y="1297308"/>
                  </a:lnTo>
                  <a:lnTo>
                    <a:pt x="607568" y="1298899"/>
                  </a:lnTo>
                  <a:lnTo>
                    <a:pt x="616466" y="1301125"/>
                  </a:lnTo>
                  <a:lnTo>
                    <a:pt x="625363" y="1303669"/>
                  </a:lnTo>
                  <a:lnTo>
                    <a:pt x="634579" y="1306849"/>
                  </a:lnTo>
                  <a:lnTo>
                    <a:pt x="643158" y="1310030"/>
                  </a:lnTo>
                  <a:lnTo>
                    <a:pt x="651420" y="1314164"/>
                  </a:lnTo>
                  <a:lnTo>
                    <a:pt x="659682" y="1317981"/>
                  </a:lnTo>
                  <a:lnTo>
                    <a:pt x="667626" y="1322751"/>
                  </a:lnTo>
                  <a:lnTo>
                    <a:pt x="674935" y="1327840"/>
                  </a:lnTo>
                  <a:lnTo>
                    <a:pt x="682561" y="1332610"/>
                  </a:lnTo>
                  <a:lnTo>
                    <a:pt x="689870" y="1338653"/>
                  </a:lnTo>
                  <a:lnTo>
                    <a:pt x="696543" y="1344695"/>
                  </a:lnTo>
                  <a:lnTo>
                    <a:pt x="703216" y="1350738"/>
                  </a:lnTo>
                  <a:lnTo>
                    <a:pt x="709571" y="1357099"/>
                  </a:lnTo>
                  <a:lnTo>
                    <a:pt x="715291" y="1364413"/>
                  </a:lnTo>
                  <a:lnTo>
                    <a:pt x="721011" y="1371410"/>
                  </a:lnTo>
                  <a:lnTo>
                    <a:pt x="726413" y="1378725"/>
                  </a:lnTo>
                  <a:lnTo>
                    <a:pt x="731180" y="1386676"/>
                  </a:lnTo>
                  <a:lnTo>
                    <a:pt x="735946" y="1394626"/>
                  </a:lnTo>
                  <a:lnTo>
                    <a:pt x="740077" y="1402577"/>
                  </a:lnTo>
                  <a:lnTo>
                    <a:pt x="743890" y="1411164"/>
                  </a:lnTo>
                  <a:lnTo>
                    <a:pt x="747386" y="1419751"/>
                  </a:lnTo>
                  <a:lnTo>
                    <a:pt x="750246" y="1428656"/>
                  </a:lnTo>
                  <a:lnTo>
                    <a:pt x="752788" y="1437561"/>
                  </a:lnTo>
                  <a:lnTo>
                    <a:pt x="755012" y="1446784"/>
                  </a:lnTo>
                  <a:lnTo>
                    <a:pt x="756919" y="1456325"/>
                  </a:lnTo>
                  <a:lnTo>
                    <a:pt x="757872" y="1465548"/>
                  </a:lnTo>
                  <a:lnTo>
                    <a:pt x="758507" y="1475407"/>
                  </a:lnTo>
                  <a:lnTo>
                    <a:pt x="758825" y="1484948"/>
                  </a:lnTo>
                  <a:lnTo>
                    <a:pt x="758507" y="1494807"/>
                  </a:lnTo>
                  <a:lnTo>
                    <a:pt x="757872" y="1504666"/>
                  </a:lnTo>
                  <a:lnTo>
                    <a:pt x="756919" y="1513889"/>
                  </a:lnTo>
                  <a:lnTo>
                    <a:pt x="755012" y="1523430"/>
                  </a:lnTo>
                  <a:lnTo>
                    <a:pt x="752788" y="1532653"/>
                  </a:lnTo>
                  <a:lnTo>
                    <a:pt x="750246" y="1541558"/>
                  </a:lnTo>
                  <a:lnTo>
                    <a:pt x="747386" y="1550144"/>
                  </a:lnTo>
                  <a:lnTo>
                    <a:pt x="743890" y="1559049"/>
                  </a:lnTo>
                  <a:lnTo>
                    <a:pt x="740077" y="1567318"/>
                  </a:lnTo>
                  <a:lnTo>
                    <a:pt x="735946" y="1575587"/>
                  </a:lnTo>
                  <a:lnTo>
                    <a:pt x="731180" y="1583538"/>
                  </a:lnTo>
                  <a:lnTo>
                    <a:pt x="726413" y="1591489"/>
                  </a:lnTo>
                  <a:lnTo>
                    <a:pt x="721011" y="1598485"/>
                  </a:lnTo>
                  <a:lnTo>
                    <a:pt x="715291" y="1605800"/>
                  </a:lnTo>
                  <a:lnTo>
                    <a:pt x="709571" y="1612479"/>
                  </a:lnTo>
                  <a:lnTo>
                    <a:pt x="703216" y="1619476"/>
                  </a:lnTo>
                  <a:lnTo>
                    <a:pt x="696543" y="1625518"/>
                  </a:lnTo>
                  <a:lnTo>
                    <a:pt x="689870" y="1631561"/>
                  </a:lnTo>
                  <a:lnTo>
                    <a:pt x="682561" y="1636967"/>
                  </a:lnTo>
                  <a:lnTo>
                    <a:pt x="674935" y="1642374"/>
                  </a:lnTo>
                  <a:lnTo>
                    <a:pt x="667626" y="1647462"/>
                  </a:lnTo>
                  <a:lnTo>
                    <a:pt x="659682" y="1651915"/>
                  </a:lnTo>
                  <a:lnTo>
                    <a:pt x="651420" y="1656049"/>
                  </a:lnTo>
                  <a:lnTo>
                    <a:pt x="643158" y="1660184"/>
                  </a:lnTo>
                  <a:lnTo>
                    <a:pt x="634579" y="1663364"/>
                  </a:lnTo>
                  <a:lnTo>
                    <a:pt x="625363" y="1666226"/>
                  </a:lnTo>
                  <a:lnTo>
                    <a:pt x="616466" y="1669089"/>
                  </a:lnTo>
                  <a:lnTo>
                    <a:pt x="607568" y="1670997"/>
                  </a:lnTo>
                  <a:lnTo>
                    <a:pt x="598035" y="1672905"/>
                  </a:lnTo>
                  <a:lnTo>
                    <a:pt x="588502" y="1673859"/>
                  </a:lnTo>
                  <a:lnTo>
                    <a:pt x="578969" y="1674495"/>
                  </a:lnTo>
                  <a:lnTo>
                    <a:pt x="569437" y="1674813"/>
                  </a:lnTo>
                  <a:lnTo>
                    <a:pt x="559268" y="1674495"/>
                  </a:lnTo>
                  <a:lnTo>
                    <a:pt x="549735" y="1673859"/>
                  </a:lnTo>
                  <a:lnTo>
                    <a:pt x="540202" y="1672905"/>
                  </a:lnTo>
                  <a:lnTo>
                    <a:pt x="530669" y="1670997"/>
                  </a:lnTo>
                  <a:lnTo>
                    <a:pt x="521772" y="1669089"/>
                  </a:lnTo>
                  <a:lnTo>
                    <a:pt x="512874" y="1666226"/>
                  </a:lnTo>
                  <a:lnTo>
                    <a:pt x="503659" y="1663364"/>
                  </a:lnTo>
                  <a:lnTo>
                    <a:pt x="495079" y="1660184"/>
                  </a:lnTo>
                  <a:lnTo>
                    <a:pt x="486817" y="1656049"/>
                  </a:lnTo>
                  <a:lnTo>
                    <a:pt x="478555" y="1651915"/>
                  </a:lnTo>
                  <a:lnTo>
                    <a:pt x="470611" y="1647462"/>
                  </a:lnTo>
                  <a:lnTo>
                    <a:pt x="462985" y="1642374"/>
                  </a:lnTo>
                  <a:lnTo>
                    <a:pt x="455676" y="1636967"/>
                  </a:lnTo>
                  <a:lnTo>
                    <a:pt x="448368" y="1631561"/>
                  </a:lnTo>
                  <a:lnTo>
                    <a:pt x="441377" y="1625518"/>
                  </a:lnTo>
                  <a:lnTo>
                    <a:pt x="435021" y="1619476"/>
                  </a:lnTo>
                  <a:lnTo>
                    <a:pt x="428666" y="1612479"/>
                  </a:lnTo>
                  <a:lnTo>
                    <a:pt x="422946" y="1605800"/>
                  </a:lnTo>
                  <a:lnTo>
                    <a:pt x="416909" y="1598485"/>
                  </a:lnTo>
                  <a:lnTo>
                    <a:pt x="411507" y="1591489"/>
                  </a:lnTo>
                  <a:lnTo>
                    <a:pt x="407058" y="1583538"/>
                  </a:lnTo>
                  <a:lnTo>
                    <a:pt x="402291" y="1575587"/>
                  </a:lnTo>
                  <a:lnTo>
                    <a:pt x="397843" y="1567318"/>
                  </a:lnTo>
                  <a:lnTo>
                    <a:pt x="394347" y="1559049"/>
                  </a:lnTo>
                  <a:lnTo>
                    <a:pt x="390852" y="1550144"/>
                  </a:lnTo>
                  <a:lnTo>
                    <a:pt x="387992" y="1541558"/>
                  </a:lnTo>
                  <a:lnTo>
                    <a:pt x="385450" y="1532653"/>
                  </a:lnTo>
                  <a:lnTo>
                    <a:pt x="383225" y="1523430"/>
                  </a:lnTo>
                  <a:lnTo>
                    <a:pt x="381319" y="1513889"/>
                  </a:lnTo>
                  <a:lnTo>
                    <a:pt x="380366" y="1504666"/>
                  </a:lnTo>
                  <a:lnTo>
                    <a:pt x="379730" y="1494807"/>
                  </a:lnTo>
                  <a:lnTo>
                    <a:pt x="379412" y="1484948"/>
                  </a:lnTo>
                  <a:lnTo>
                    <a:pt x="379730" y="1475407"/>
                  </a:lnTo>
                  <a:lnTo>
                    <a:pt x="380366" y="1465548"/>
                  </a:lnTo>
                  <a:lnTo>
                    <a:pt x="381319" y="1456325"/>
                  </a:lnTo>
                  <a:lnTo>
                    <a:pt x="383225" y="1446784"/>
                  </a:lnTo>
                  <a:lnTo>
                    <a:pt x="385450" y="1437561"/>
                  </a:lnTo>
                  <a:lnTo>
                    <a:pt x="387992" y="1428656"/>
                  </a:lnTo>
                  <a:lnTo>
                    <a:pt x="390852" y="1419751"/>
                  </a:lnTo>
                  <a:lnTo>
                    <a:pt x="394347" y="1411164"/>
                  </a:lnTo>
                  <a:lnTo>
                    <a:pt x="397843" y="1402577"/>
                  </a:lnTo>
                  <a:lnTo>
                    <a:pt x="402291" y="1394626"/>
                  </a:lnTo>
                  <a:lnTo>
                    <a:pt x="407058" y="1386676"/>
                  </a:lnTo>
                  <a:lnTo>
                    <a:pt x="411507" y="1378725"/>
                  </a:lnTo>
                  <a:lnTo>
                    <a:pt x="416909" y="1371410"/>
                  </a:lnTo>
                  <a:lnTo>
                    <a:pt x="422946" y="1364413"/>
                  </a:lnTo>
                  <a:lnTo>
                    <a:pt x="428666" y="1357099"/>
                  </a:lnTo>
                  <a:lnTo>
                    <a:pt x="435021" y="1350738"/>
                  </a:lnTo>
                  <a:lnTo>
                    <a:pt x="441377" y="1344695"/>
                  </a:lnTo>
                  <a:lnTo>
                    <a:pt x="448368" y="1338653"/>
                  </a:lnTo>
                  <a:lnTo>
                    <a:pt x="455676" y="1332610"/>
                  </a:lnTo>
                  <a:lnTo>
                    <a:pt x="462985" y="1327840"/>
                  </a:lnTo>
                  <a:lnTo>
                    <a:pt x="470611" y="1322751"/>
                  </a:lnTo>
                  <a:lnTo>
                    <a:pt x="478555" y="1317981"/>
                  </a:lnTo>
                  <a:lnTo>
                    <a:pt x="486817" y="1314164"/>
                  </a:lnTo>
                  <a:lnTo>
                    <a:pt x="495079" y="1310030"/>
                  </a:lnTo>
                  <a:lnTo>
                    <a:pt x="503659" y="1306849"/>
                  </a:lnTo>
                  <a:lnTo>
                    <a:pt x="512874" y="1303669"/>
                  </a:lnTo>
                  <a:lnTo>
                    <a:pt x="521772" y="1301125"/>
                  </a:lnTo>
                  <a:lnTo>
                    <a:pt x="530669" y="1298899"/>
                  </a:lnTo>
                  <a:lnTo>
                    <a:pt x="540202" y="1297308"/>
                  </a:lnTo>
                  <a:lnTo>
                    <a:pt x="549735" y="1296036"/>
                  </a:lnTo>
                  <a:lnTo>
                    <a:pt x="559268" y="1295400"/>
                  </a:lnTo>
                  <a:close/>
                  <a:moveTo>
                    <a:pt x="1493842" y="393700"/>
                  </a:moveTo>
                  <a:lnTo>
                    <a:pt x="1493842" y="648756"/>
                  </a:lnTo>
                  <a:lnTo>
                    <a:pt x="1238250" y="648756"/>
                  </a:lnTo>
                  <a:lnTo>
                    <a:pt x="1238250" y="894295"/>
                  </a:lnTo>
                  <a:lnTo>
                    <a:pt x="1493842" y="894295"/>
                  </a:lnTo>
                  <a:lnTo>
                    <a:pt x="1493842" y="1149350"/>
                  </a:lnTo>
                  <a:lnTo>
                    <a:pt x="1740214" y="1149350"/>
                  </a:lnTo>
                  <a:lnTo>
                    <a:pt x="1740214" y="894295"/>
                  </a:lnTo>
                  <a:lnTo>
                    <a:pt x="1995488" y="894295"/>
                  </a:lnTo>
                  <a:lnTo>
                    <a:pt x="1995488" y="648756"/>
                  </a:lnTo>
                  <a:lnTo>
                    <a:pt x="1740214" y="648756"/>
                  </a:lnTo>
                  <a:lnTo>
                    <a:pt x="1740214" y="393700"/>
                  </a:lnTo>
                  <a:lnTo>
                    <a:pt x="1493842" y="393700"/>
                  </a:lnTo>
                  <a:close/>
                  <a:moveTo>
                    <a:pt x="554872" y="306387"/>
                  </a:moveTo>
                  <a:lnTo>
                    <a:pt x="544412" y="306705"/>
                  </a:lnTo>
                  <a:lnTo>
                    <a:pt x="532368" y="307974"/>
                  </a:lnTo>
                  <a:lnTo>
                    <a:pt x="525395" y="308926"/>
                  </a:lnTo>
                  <a:lnTo>
                    <a:pt x="518739" y="309877"/>
                  </a:lnTo>
                  <a:lnTo>
                    <a:pt x="511131" y="311464"/>
                  </a:lnTo>
                  <a:lnTo>
                    <a:pt x="503524" y="313367"/>
                  </a:lnTo>
                  <a:lnTo>
                    <a:pt x="495600" y="315271"/>
                  </a:lnTo>
                  <a:lnTo>
                    <a:pt x="487676" y="317809"/>
                  </a:lnTo>
                  <a:lnTo>
                    <a:pt x="479752" y="320665"/>
                  </a:lnTo>
                  <a:lnTo>
                    <a:pt x="471511" y="324155"/>
                  </a:lnTo>
                  <a:lnTo>
                    <a:pt x="463587" y="327963"/>
                  </a:lnTo>
                  <a:lnTo>
                    <a:pt x="455980" y="332405"/>
                  </a:lnTo>
                  <a:lnTo>
                    <a:pt x="448056" y="336846"/>
                  </a:lnTo>
                  <a:lnTo>
                    <a:pt x="440449" y="342240"/>
                  </a:lnTo>
                  <a:lnTo>
                    <a:pt x="433159" y="348586"/>
                  </a:lnTo>
                  <a:lnTo>
                    <a:pt x="426186" y="354932"/>
                  </a:lnTo>
                  <a:lnTo>
                    <a:pt x="419213" y="362229"/>
                  </a:lnTo>
                  <a:lnTo>
                    <a:pt x="412873" y="370161"/>
                  </a:lnTo>
                  <a:lnTo>
                    <a:pt x="406851" y="378728"/>
                  </a:lnTo>
                  <a:lnTo>
                    <a:pt x="401146" y="387929"/>
                  </a:lnTo>
                  <a:lnTo>
                    <a:pt x="398610" y="393006"/>
                  </a:lnTo>
                  <a:lnTo>
                    <a:pt x="396708" y="398400"/>
                  </a:lnTo>
                  <a:lnTo>
                    <a:pt x="394490" y="403476"/>
                  </a:lnTo>
                  <a:lnTo>
                    <a:pt x="392271" y="409187"/>
                  </a:lnTo>
                  <a:lnTo>
                    <a:pt x="390369" y="414898"/>
                  </a:lnTo>
                  <a:lnTo>
                    <a:pt x="388784" y="420927"/>
                  </a:lnTo>
                  <a:lnTo>
                    <a:pt x="386883" y="427272"/>
                  </a:lnTo>
                  <a:lnTo>
                    <a:pt x="385932" y="433618"/>
                  </a:lnTo>
                  <a:lnTo>
                    <a:pt x="369450" y="491364"/>
                  </a:lnTo>
                  <a:lnTo>
                    <a:pt x="298450" y="771525"/>
                  </a:lnTo>
                  <a:lnTo>
                    <a:pt x="335535" y="771525"/>
                  </a:lnTo>
                  <a:lnTo>
                    <a:pt x="858838" y="771525"/>
                  </a:lnTo>
                  <a:lnTo>
                    <a:pt x="858838" y="306387"/>
                  </a:lnTo>
                  <a:lnTo>
                    <a:pt x="569769" y="306387"/>
                  </a:lnTo>
                  <a:lnTo>
                    <a:pt x="562796" y="306387"/>
                  </a:lnTo>
                  <a:lnTo>
                    <a:pt x="554872" y="306387"/>
                  </a:lnTo>
                  <a:close/>
                  <a:moveTo>
                    <a:pt x="863817" y="0"/>
                  </a:moveTo>
                  <a:lnTo>
                    <a:pt x="870801" y="0"/>
                  </a:lnTo>
                  <a:lnTo>
                    <a:pt x="877786" y="0"/>
                  </a:lnTo>
                  <a:lnTo>
                    <a:pt x="884770" y="635"/>
                  </a:lnTo>
                  <a:lnTo>
                    <a:pt x="891119" y="1588"/>
                  </a:lnTo>
                  <a:lnTo>
                    <a:pt x="898103" y="2541"/>
                  </a:lnTo>
                  <a:lnTo>
                    <a:pt x="904452" y="4446"/>
                  </a:lnTo>
                  <a:lnTo>
                    <a:pt x="910802" y="6034"/>
                  </a:lnTo>
                  <a:lnTo>
                    <a:pt x="917151" y="7939"/>
                  </a:lnTo>
                  <a:lnTo>
                    <a:pt x="923183" y="10480"/>
                  </a:lnTo>
                  <a:lnTo>
                    <a:pt x="929215" y="13338"/>
                  </a:lnTo>
                  <a:lnTo>
                    <a:pt x="934929" y="16196"/>
                  </a:lnTo>
                  <a:lnTo>
                    <a:pt x="940643" y="19372"/>
                  </a:lnTo>
                  <a:lnTo>
                    <a:pt x="946040" y="23183"/>
                  </a:lnTo>
                  <a:lnTo>
                    <a:pt x="951437" y="26676"/>
                  </a:lnTo>
                  <a:lnTo>
                    <a:pt x="956516" y="30487"/>
                  </a:lnTo>
                  <a:lnTo>
                    <a:pt x="961596" y="34932"/>
                  </a:lnTo>
                  <a:lnTo>
                    <a:pt x="966358" y="39696"/>
                  </a:lnTo>
                  <a:lnTo>
                    <a:pt x="970485" y="44142"/>
                  </a:lnTo>
                  <a:lnTo>
                    <a:pt x="974929" y="48905"/>
                  </a:lnTo>
                  <a:lnTo>
                    <a:pt x="978739" y="53986"/>
                  </a:lnTo>
                  <a:lnTo>
                    <a:pt x="982866" y="59385"/>
                  </a:lnTo>
                  <a:lnTo>
                    <a:pt x="986040" y="64784"/>
                  </a:lnTo>
                  <a:lnTo>
                    <a:pt x="989215" y="70500"/>
                  </a:lnTo>
                  <a:lnTo>
                    <a:pt x="992707" y="76216"/>
                  </a:lnTo>
                  <a:lnTo>
                    <a:pt x="994929" y="82250"/>
                  </a:lnTo>
                  <a:lnTo>
                    <a:pt x="997469" y="88601"/>
                  </a:lnTo>
                  <a:lnTo>
                    <a:pt x="999691" y="94635"/>
                  </a:lnTo>
                  <a:lnTo>
                    <a:pt x="1001596" y="100986"/>
                  </a:lnTo>
                  <a:lnTo>
                    <a:pt x="1002866" y="107655"/>
                  </a:lnTo>
                  <a:lnTo>
                    <a:pt x="1004136" y="114324"/>
                  </a:lnTo>
                  <a:lnTo>
                    <a:pt x="1005088" y="121310"/>
                  </a:lnTo>
                  <a:lnTo>
                    <a:pt x="1005406" y="127979"/>
                  </a:lnTo>
                  <a:lnTo>
                    <a:pt x="1005723" y="134966"/>
                  </a:lnTo>
                  <a:lnTo>
                    <a:pt x="1005723" y="146398"/>
                  </a:lnTo>
                  <a:lnTo>
                    <a:pt x="2451767" y="146398"/>
                  </a:lnTo>
                  <a:lnTo>
                    <a:pt x="2462243" y="146715"/>
                  </a:lnTo>
                  <a:lnTo>
                    <a:pt x="2472720" y="147033"/>
                  </a:lnTo>
                  <a:lnTo>
                    <a:pt x="2482879" y="147986"/>
                  </a:lnTo>
                  <a:lnTo>
                    <a:pt x="2492402" y="148621"/>
                  </a:lnTo>
                  <a:lnTo>
                    <a:pt x="2502244" y="149891"/>
                  </a:lnTo>
                  <a:lnTo>
                    <a:pt x="2511133" y="151479"/>
                  </a:lnTo>
                  <a:lnTo>
                    <a:pt x="2520339" y="152749"/>
                  </a:lnTo>
                  <a:lnTo>
                    <a:pt x="2529228" y="154972"/>
                  </a:lnTo>
                  <a:lnTo>
                    <a:pt x="2537799" y="157195"/>
                  </a:lnTo>
                  <a:lnTo>
                    <a:pt x="2546053" y="159418"/>
                  </a:lnTo>
                  <a:lnTo>
                    <a:pt x="2553990" y="162276"/>
                  </a:lnTo>
                  <a:lnTo>
                    <a:pt x="2561927" y="165134"/>
                  </a:lnTo>
                  <a:lnTo>
                    <a:pt x="2569546" y="168310"/>
                  </a:lnTo>
                  <a:lnTo>
                    <a:pt x="2577165" y="171486"/>
                  </a:lnTo>
                  <a:lnTo>
                    <a:pt x="2584149" y="175296"/>
                  </a:lnTo>
                  <a:lnTo>
                    <a:pt x="2591133" y="178790"/>
                  </a:lnTo>
                  <a:lnTo>
                    <a:pt x="2597800" y="183235"/>
                  </a:lnTo>
                  <a:lnTo>
                    <a:pt x="2604467" y="187046"/>
                  </a:lnTo>
                  <a:lnTo>
                    <a:pt x="2610499" y="191810"/>
                  </a:lnTo>
                  <a:lnTo>
                    <a:pt x="2616531" y="196256"/>
                  </a:lnTo>
                  <a:lnTo>
                    <a:pt x="2622562" y="201019"/>
                  </a:lnTo>
                  <a:lnTo>
                    <a:pt x="2628277" y="206100"/>
                  </a:lnTo>
                  <a:lnTo>
                    <a:pt x="2633673" y="211499"/>
                  </a:lnTo>
                  <a:lnTo>
                    <a:pt x="2639070" y="216897"/>
                  </a:lnTo>
                  <a:lnTo>
                    <a:pt x="2644150" y="222614"/>
                  </a:lnTo>
                  <a:lnTo>
                    <a:pt x="2649229" y="228330"/>
                  </a:lnTo>
                  <a:lnTo>
                    <a:pt x="2653991" y="234363"/>
                  </a:lnTo>
                  <a:lnTo>
                    <a:pt x="2658118" y="240715"/>
                  </a:lnTo>
                  <a:lnTo>
                    <a:pt x="2662880" y="247066"/>
                  </a:lnTo>
                  <a:lnTo>
                    <a:pt x="2667007" y="253417"/>
                  </a:lnTo>
                  <a:lnTo>
                    <a:pt x="2671134" y="260404"/>
                  </a:lnTo>
                  <a:lnTo>
                    <a:pt x="2674943" y="267390"/>
                  </a:lnTo>
                  <a:lnTo>
                    <a:pt x="2678753" y="274377"/>
                  </a:lnTo>
                  <a:lnTo>
                    <a:pt x="2681928" y="281681"/>
                  </a:lnTo>
                  <a:lnTo>
                    <a:pt x="2688912" y="296606"/>
                  </a:lnTo>
                  <a:lnTo>
                    <a:pt x="2694626" y="312167"/>
                  </a:lnTo>
                  <a:lnTo>
                    <a:pt x="2700023" y="328363"/>
                  </a:lnTo>
                  <a:lnTo>
                    <a:pt x="2705103" y="345194"/>
                  </a:lnTo>
                  <a:lnTo>
                    <a:pt x="2709229" y="362660"/>
                  </a:lnTo>
                  <a:lnTo>
                    <a:pt x="2713039" y="380126"/>
                  </a:lnTo>
                  <a:lnTo>
                    <a:pt x="2716214" y="398545"/>
                  </a:lnTo>
                  <a:lnTo>
                    <a:pt x="2719071" y="417281"/>
                  </a:lnTo>
                  <a:lnTo>
                    <a:pt x="2721293" y="436335"/>
                  </a:lnTo>
                  <a:lnTo>
                    <a:pt x="2723198" y="456024"/>
                  </a:lnTo>
                  <a:lnTo>
                    <a:pt x="2724785" y="475713"/>
                  </a:lnTo>
                  <a:lnTo>
                    <a:pt x="2725738" y="496355"/>
                  </a:lnTo>
                  <a:lnTo>
                    <a:pt x="2726690" y="516997"/>
                  </a:lnTo>
                  <a:lnTo>
                    <a:pt x="2727007" y="537638"/>
                  </a:lnTo>
                  <a:lnTo>
                    <a:pt x="2727325" y="558915"/>
                  </a:lnTo>
                  <a:lnTo>
                    <a:pt x="2727325" y="1132121"/>
                  </a:lnTo>
                  <a:lnTo>
                    <a:pt x="2727325" y="1142283"/>
                  </a:lnTo>
                  <a:lnTo>
                    <a:pt x="2727007" y="1152445"/>
                  </a:lnTo>
                  <a:lnTo>
                    <a:pt x="2726373" y="1161972"/>
                  </a:lnTo>
                  <a:lnTo>
                    <a:pt x="2725420" y="1172134"/>
                  </a:lnTo>
                  <a:lnTo>
                    <a:pt x="2724468" y="1181979"/>
                  </a:lnTo>
                  <a:lnTo>
                    <a:pt x="2722881" y="1191505"/>
                  </a:lnTo>
                  <a:lnTo>
                    <a:pt x="2721611" y="1201350"/>
                  </a:lnTo>
                  <a:lnTo>
                    <a:pt x="2719706" y="1210877"/>
                  </a:lnTo>
                  <a:lnTo>
                    <a:pt x="2717801" y="1220404"/>
                  </a:lnTo>
                  <a:lnTo>
                    <a:pt x="2715896" y="1229613"/>
                  </a:lnTo>
                  <a:lnTo>
                    <a:pt x="2713357" y="1239140"/>
                  </a:lnTo>
                  <a:lnTo>
                    <a:pt x="2710817" y="1248350"/>
                  </a:lnTo>
                  <a:lnTo>
                    <a:pt x="2707960" y="1257242"/>
                  </a:lnTo>
                  <a:lnTo>
                    <a:pt x="2705103" y="1266768"/>
                  </a:lnTo>
                  <a:lnTo>
                    <a:pt x="2701928" y="1275660"/>
                  </a:lnTo>
                  <a:lnTo>
                    <a:pt x="2698119" y="1284235"/>
                  </a:lnTo>
                  <a:lnTo>
                    <a:pt x="2694626" y="1293444"/>
                  </a:lnTo>
                  <a:lnTo>
                    <a:pt x="2691134" y="1302018"/>
                  </a:lnTo>
                  <a:lnTo>
                    <a:pt x="2687007" y="1310593"/>
                  </a:lnTo>
                  <a:lnTo>
                    <a:pt x="2682880" y="1318849"/>
                  </a:lnTo>
                  <a:lnTo>
                    <a:pt x="2673674" y="1335363"/>
                  </a:lnTo>
                  <a:lnTo>
                    <a:pt x="2664150" y="1351558"/>
                  </a:lnTo>
                  <a:lnTo>
                    <a:pt x="2653673" y="1367437"/>
                  </a:lnTo>
                  <a:lnTo>
                    <a:pt x="2642880" y="1382680"/>
                  </a:lnTo>
                  <a:lnTo>
                    <a:pt x="2630816" y="1396970"/>
                  </a:lnTo>
                  <a:lnTo>
                    <a:pt x="2618753" y="1410943"/>
                  </a:lnTo>
                  <a:lnTo>
                    <a:pt x="2605737" y="1424598"/>
                  </a:lnTo>
                  <a:lnTo>
                    <a:pt x="2592086" y="1437619"/>
                  </a:lnTo>
                  <a:lnTo>
                    <a:pt x="2578117" y="1449686"/>
                  </a:lnTo>
                  <a:lnTo>
                    <a:pt x="2563514" y="1461436"/>
                  </a:lnTo>
                  <a:lnTo>
                    <a:pt x="2548276" y="1472233"/>
                  </a:lnTo>
                  <a:lnTo>
                    <a:pt x="2532403" y="1482395"/>
                  </a:lnTo>
                  <a:lnTo>
                    <a:pt x="2516212" y="1492240"/>
                  </a:lnTo>
                  <a:lnTo>
                    <a:pt x="2499704" y="1500814"/>
                  </a:lnTo>
                  <a:lnTo>
                    <a:pt x="2491450" y="1505260"/>
                  </a:lnTo>
                  <a:lnTo>
                    <a:pt x="2482879" y="1509071"/>
                  </a:lnTo>
                  <a:lnTo>
                    <a:pt x="2473989" y="1512882"/>
                  </a:lnTo>
                  <a:lnTo>
                    <a:pt x="2465101" y="1516375"/>
                  </a:lnTo>
                  <a:lnTo>
                    <a:pt x="2456211" y="1519551"/>
                  </a:lnTo>
                  <a:lnTo>
                    <a:pt x="2447323" y="1522726"/>
                  </a:lnTo>
                  <a:lnTo>
                    <a:pt x="2438116" y="1525902"/>
                  </a:lnTo>
                  <a:lnTo>
                    <a:pt x="2428910" y="1528442"/>
                  </a:lnTo>
                  <a:lnTo>
                    <a:pt x="2420021" y="1530983"/>
                  </a:lnTo>
                  <a:lnTo>
                    <a:pt x="2410497" y="1533523"/>
                  </a:lnTo>
                  <a:lnTo>
                    <a:pt x="2400973" y="1535746"/>
                  </a:lnTo>
                  <a:lnTo>
                    <a:pt x="2391449" y="1537652"/>
                  </a:lnTo>
                  <a:lnTo>
                    <a:pt x="2381925" y="1539240"/>
                  </a:lnTo>
                  <a:lnTo>
                    <a:pt x="2381197" y="1539358"/>
                  </a:lnTo>
                  <a:lnTo>
                    <a:pt x="2382196" y="1532525"/>
                  </a:lnTo>
                  <a:lnTo>
                    <a:pt x="2384422" y="1516666"/>
                  </a:lnTo>
                  <a:lnTo>
                    <a:pt x="2385694" y="1500807"/>
                  </a:lnTo>
                  <a:lnTo>
                    <a:pt x="2386012" y="1484948"/>
                  </a:lnTo>
                  <a:lnTo>
                    <a:pt x="2385694" y="1469089"/>
                  </a:lnTo>
                  <a:lnTo>
                    <a:pt x="2384422" y="1453548"/>
                  </a:lnTo>
                  <a:lnTo>
                    <a:pt x="2382196" y="1437689"/>
                  </a:lnTo>
                  <a:lnTo>
                    <a:pt x="2379970" y="1422465"/>
                  </a:lnTo>
                  <a:lnTo>
                    <a:pt x="2376155" y="1407557"/>
                  </a:lnTo>
                  <a:lnTo>
                    <a:pt x="2372021" y="1392650"/>
                  </a:lnTo>
                  <a:lnTo>
                    <a:pt x="2367251" y="1378377"/>
                  </a:lnTo>
                  <a:lnTo>
                    <a:pt x="2361527" y="1364421"/>
                  </a:lnTo>
                  <a:lnTo>
                    <a:pt x="2355485" y="1350466"/>
                  </a:lnTo>
                  <a:lnTo>
                    <a:pt x="2348490" y="1337144"/>
                  </a:lnTo>
                  <a:lnTo>
                    <a:pt x="2340858" y="1324140"/>
                  </a:lnTo>
                  <a:lnTo>
                    <a:pt x="2332908" y="1311453"/>
                  </a:lnTo>
                  <a:lnTo>
                    <a:pt x="2324005" y="1299400"/>
                  </a:lnTo>
                  <a:lnTo>
                    <a:pt x="2315101" y="1287665"/>
                  </a:lnTo>
                  <a:lnTo>
                    <a:pt x="2305244" y="1276246"/>
                  </a:lnTo>
                  <a:lnTo>
                    <a:pt x="2294750" y="1265463"/>
                  </a:lnTo>
                  <a:lnTo>
                    <a:pt x="2283938" y="1255313"/>
                  </a:lnTo>
                  <a:lnTo>
                    <a:pt x="2272809" y="1245480"/>
                  </a:lnTo>
                  <a:lnTo>
                    <a:pt x="2261043" y="1236600"/>
                  </a:lnTo>
                  <a:lnTo>
                    <a:pt x="2248642" y="1227401"/>
                  </a:lnTo>
                  <a:lnTo>
                    <a:pt x="2236240" y="1219789"/>
                  </a:lnTo>
                  <a:lnTo>
                    <a:pt x="2223203" y="1212177"/>
                  </a:lnTo>
                  <a:lnTo>
                    <a:pt x="2209848" y="1205199"/>
                  </a:lnTo>
                  <a:lnTo>
                    <a:pt x="2195856" y="1199173"/>
                  </a:lnTo>
                  <a:lnTo>
                    <a:pt x="2181865" y="1193464"/>
                  </a:lnTo>
                  <a:lnTo>
                    <a:pt x="2167237" y="1188706"/>
                  </a:lnTo>
                  <a:lnTo>
                    <a:pt x="2152610" y="1184583"/>
                  </a:lnTo>
                  <a:lnTo>
                    <a:pt x="2137347" y="1180777"/>
                  </a:lnTo>
                  <a:lnTo>
                    <a:pt x="2122401" y="1178239"/>
                  </a:lnTo>
                  <a:lnTo>
                    <a:pt x="2106502" y="1176019"/>
                  </a:lnTo>
                  <a:lnTo>
                    <a:pt x="2090921" y="1175067"/>
                  </a:lnTo>
                  <a:lnTo>
                    <a:pt x="2074703" y="1174750"/>
                  </a:lnTo>
                  <a:lnTo>
                    <a:pt x="2058804" y="1175067"/>
                  </a:lnTo>
                  <a:lnTo>
                    <a:pt x="2043223" y="1176019"/>
                  </a:lnTo>
                  <a:lnTo>
                    <a:pt x="2027641" y="1178239"/>
                  </a:lnTo>
                  <a:lnTo>
                    <a:pt x="2012060" y="1180777"/>
                  </a:lnTo>
                  <a:lnTo>
                    <a:pt x="1997114" y="1184583"/>
                  </a:lnTo>
                  <a:lnTo>
                    <a:pt x="1982169" y="1188706"/>
                  </a:lnTo>
                  <a:lnTo>
                    <a:pt x="1967860" y="1193464"/>
                  </a:lnTo>
                  <a:lnTo>
                    <a:pt x="1965908" y="1194260"/>
                  </a:lnTo>
                  <a:lnTo>
                    <a:pt x="1960017" y="1196269"/>
                  </a:lnTo>
                  <a:lnTo>
                    <a:pt x="1946684" y="1201668"/>
                  </a:lnTo>
                  <a:lnTo>
                    <a:pt x="1933350" y="1207384"/>
                  </a:lnTo>
                  <a:lnTo>
                    <a:pt x="1920652" y="1214370"/>
                  </a:lnTo>
                  <a:lnTo>
                    <a:pt x="1908271" y="1221357"/>
                  </a:lnTo>
                  <a:lnTo>
                    <a:pt x="1896207" y="1228978"/>
                  </a:lnTo>
                  <a:lnTo>
                    <a:pt x="1884461" y="1237235"/>
                  </a:lnTo>
                  <a:lnTo>
                    <a:pt x="1873032" y="1246127"/>
                  </a:lnTo>
                  <a:lnTo>
                    <a:pt x="1862238" y="1255654"/>
                  </a:lnTo>
                  <a:lnTo>
                    <a:pt x="1851762" y="1265498"/>
                  </a:lnTo>
                  <a:lnTo>
                    <a:pt x="1842238" y="1275660"/>
                  </a:lnTo>
                  <a:lnTo>
                    <a:pt x="1832714" y="1286458"/>
                  </a:lnTo>
                  <a:lnTo>
                    <a:pt x="1823825" y="1297890"/>
                  </a:lnTo>
                  <a:lnTo>
                    <a:pt x="1815571" y="1309640"/>
                  </a:lnTo>
                  <a:lnTo>
                    <a:pt x="1807952" y="1321707"/>
                  </a:lnTo>
                  <a:lnTo>
                    <a:pt x="1800651" y="1334410"/>
                  </a:lnTo>
                  <a:lnTo>
                    <a:pt x="1793984" y="1346795"/>
                  </a:lnTo>
                  <a:lnTo>
                    <a:pt x="1788270" y="1360133"/>
                  </a:lnTo>
                  <a:lnTo>
                    <a:pt x="1782873" y="1373788"/>
                  </a:lnTo>
                  <a:lnTo>
                    <a:pt x="1778111" y="1387443"/>
                  </a:lnTo>
                  <a:lnTo>
                    <a:pt x="1774301" y="1401734"/>
                  </a:lnTo>
                  <a:lnTo>
                    <a:pt x="1770492" y="1416024"/>
                  </a:lnTo>
                  <a:lnTo>
                    <a:pt x="1767952" y="1430632"/>
                  </a:lnTo>
                  <a:lnTo>
                    <a:pt x="1767227" y="1437601"/>
                  </a:lnTo>
                  <a:lnTo>
                    <a:pt x="1767210" y="1437689"/>
                  </a:lnTo>
                  <a:lnTo>
                    <a:pt x="1765302" y="1453548"/>
                  </a:lnTo>
                  <a:lnTo>
                    <a:pt x="1764030" y="1469089"/>
                  </a:lnTo>
                  <a:lnTo>
                    <a:pt x="1763712" y="1484948"/>
                  </a:lnTo>
                  <a:lnTo>
                    <a:pt x="1764030" y="1500807"/>
                  </a:lnTo>
                  <a:lnTo>
                    <a:pt x="1765302" y="1516666"/>
                  </a:lnTo>
                  <a:lnTo>
                    <a:pt x="1767210" y="1532525"/>
                  </a:lnTo>
                  <a:lnTo>
                    <a:pt x="1769487" y="1544638"/>
                  </a:lnTo>
                  <a:lnTo>
                    <a:pt x="875287" y="1544638"/>
                  </a:lnTo>
                  <a:lnTo>
                    <a:pt x="877564" y="1532525"/>
                  </a:lnTo>
                  <a:lnTo>
                    <a:pt x="879154" y="1516666"/>
                  </a:lnTo>
                  <a:lnTo>
                    <a:pt x="880426" y="1500807"/>
                  </a:lnTo>
                  <a:lnTo>
                    <a:pt x="881062" y="1484948"/>
                  </a:lnTo>
                  <a:lnTo>
                    <a:pt x="880426" y="1469089"/>
                  </a:lnTo>
                  <a:lnTo>
                    <a:pt x="879154" y="1453548"/>
                  </a:lnTo>
                  <a:lnTo>
                    <a:pt x="877564" y="1437689"/>
                  </a:lnTo>
                  <a:lnTo>
                    <a:pt x="874702" y="1422465"/>
                  </a:lnTo>
                  <a:lnTo>
                    <a:pt x="870887" y="1407557"/>
                  </a:lnTo>
                  <a:lnTo>
                    <a:pt x="867071" y="1392650"/>
                  </a:lnTo>
                  <a:lnTo>
                    <a:pt x="861983" y="1378377"/>
                  </a:lnTo>
                  <a:lnTo>
                    <a:pt x="856577" y="1364421"/>
                  </a:lnTo>
                  <a:lnTo>
                    <a:pt x="850218" y="1350466"/>
                  </a:lnTo>
                  <a:lnTo>
                    <a:pt x="843222" y="1337144"/>
                  </a:lnTo>
                  <a:lnTo>
                    <a:pt x="835590" y="1324140"/>
                  </a:lnTo>
                  <a:lnTo>
                    <a:pt x="827640" y="1311453"/>
                  </a:lnTo>
                  <a:lnTo>
                    <a:pt x="819055" y="1299400"/>
                  </a:lnTo>
                  <a:lnTo>
                    <a:pt x="809833" y="1287665"/>
                  </a:lnTo>
                  <a:lnTo>
                    <a:pt x="799976" y="1276246"/>
                  </a:lnTo>
                  <a:lnTo>
                    <a:pt x="789482" y="1265463"/>
                  </a:lnTo>
                  <a:lnTo>
                    <a:pt x="778671" y="1255313"/>
                  </a:lnTo>
                  <a:lnTo>
                    <a:pt x="767541" y="1245480"/>
                  </a:lnTo>
                  <a:lnTo>
                    <a:pt x="756093" y="1236600"/>
                  </a:lnTo>
                  <a:lnTo>
                    <a:pt x="744010" y="1227401"/>
                  </a:lnTo>
                  <a:lnTo>
                    <a:pt x="731290" y="1219789"/>
                  </a:lnTo>
                  <a:lnTo>
                    <a:pt x="717935" y="1212177"/>
                  </a:lnTo>
                  <a:lnTo>
                    <a:pt x="704580" y="1205199"/>
                  </a:lnTo>
                  <a:lnTo>
                    <a:pt x="690906" y="1199173"/>
                  </a:lnTo>
                  <a:lnTo>
                    <a:pt x="676915" y="1193464"/>
                  </a:lnTo>
                  <a:lnTo>
                    <a:pt x="661969" y="1188706"/>
                  </a:lnTo>
                  <a:lnTo>
                    <a:pt x="647342" y="1184583"/>
                  </a:lnTo>
                  <a:lnTo>
                    <a:pt x="632715" y="1180777"/>
                  </a:lnTo>
                  <a:lnTo>
                    <a:pt x="617133" y="1178239"/>
                  </a:lnTo>
                  <a:lnTo>
                    <a:pt x="601552" y="1176019"/>
                  </a:lnTo>
                  <a:lnTo>
                    <a:pt x="585653" y="1175067"/>
                  </a:lnTo>
                  <a:lnTo>
                    <a:pt x="570071" y="1174750"/>
                  </a:lnTo>
                  <a:lnTo>
                    <a:pt x="553854" y="1175067"/>
                  </a:lnTo>
                  <a:lnTo>
                    <a:pt x="537955" y="1176019"/>
                  </a:lnTo>
                  <a:lnTo>
                    <a:pt x="522373" y="1178239"/>
                  </a:lnTo>
                  <a:lnTo>
                    <a:pt x="506792" y="1180777"/>
                  </a:lnTo>
                  <a:lnTo>
                    <a:pt x="492164" y="1184583"/>
                  </a:lnTo>
                  <a:lnTo>
                    <a:pt x="477219" y="1188706"/>
                  </a:lnTo>
                  <a:lnTo>
                    <a:pt x="462592" y="1193464"/>
                  </a:lnTo>
                  <a:lnTo>
                    <a:pt x="448600" y="1199173"/>
                  </a:lnTo>
                  <a:lnTo>
                    <a:pt x="434927" y="1205199"/>
                  </a:lnTo>
                  <a:lnTo>
                    <a:pt x="421571" y="1212177"/>
                  </a:lnTo>
                  <a:lnTo>
                    <a:pt x="408534" y="1219789"/>
                  </a:lnTo>
                  <a:lnTo>
                    <a:pt x="395497" y="1227401"/>
                  </a:lnTo>
                  <a:lnTo>
                    <a:pt x="383731" y="1236600"/>
                  </a:lnTo>
                  <a:lnTo>
                    <a:pt x="371966" y="1245480"/>
                  </a:lnTo>
                  <a:lnTo>
                    <a:pt x="360836" y="1255313"/>
                  </a:lnTo>
                  <a:lnTo>
                    <a:pt x="350024" y="1265463"/>
                  </a:lnTo>
                  <a:lnTo>
                    <a:pt x="339531" y="1276246"/>
                  </a:lnTo>
                  <a:lnTo>
                    <a:pt x="329673" y="1287665"/>
                  </a:lnTo>
                  <a:lnTo>
                    <a:pt x="320452" y="1299400"/>
                  </a:lnTo>
                  <a:lnTo>
                    <a:pt x="311866" y="1311453"/>
                  </a:lnTo>
                  <a:lnTo>
                    <a:pt x="303916" y="1324140"/>
                  </a:lnTo>
                  <a:lnTo>
                    <a:pt x="296285" y="1337144"/>
                  </a:lnTo>
                  <a:lnTo>
                    <a:pt x="289289" y="1350466"/>
                  </a:lnTo>
                  <a:lnTo>
                    <a:pt x="282929" y="1364421"/>
                  </a:lnTo>
                  <a:lnTo>
                    <a:pt x="277523" y="1378377"/>
                  </a:lnTo>
                  <a:lnTo>
                    <a:pt x="272436" y="1392650"/>
                  </a:lnTo>
                  <a:lnTo>
                    <a:pt x="268620" y="1407557"/>
                  </a:lnTo>
                  <a:lnTo>
                    <a:pt x="264804" y="1422465"/>
                  </a:lnTo>
                  <a:lnTo>
                    <a:pt x="261942" y="1437689"/>
                  </a:lnTo>
                  <a:lnTo>
                    <a:pt x="260352" y="1453548"/>
                  </a:lnTo>
                  <a:lnTo>
                    <a:pt x="259080" y="1469089"/>
                  </a:lnTo>
                  <a:lnTo>
                    <a:pt x="258762" y="1484948"/>
                  </a:lnTo>
                  <a:lnTo>
                    <a:pt x="259080" y="1500807"/>
                  </a:lnTo>
                  <a:lnTo>
                    <a:pt x="260239" y="1515247"/>
                  </a:lnTo>
                  <a:lnTo>
                    <a:pt x="248891" y="1510659"/>
                  </a:lnTo>
                  <a:lnTo>
                    <a:pt x="234605" y="1503990"/>
                  </a:lnTo>
                  <a:lnTo>
                    <a:pt x="220320" y="1497003"/>
                  </a:lnTo>
                  <a:lnTo>
                    <a:pt x="206669" y="1489382"/>
                  </a:lnTo>
                  <a:lnTo>
                    <a:pt x="193018" y="1481125"/>
                  </a:lnTo>
                  <a:lnTo>
                    <a:pt x="179684" y="1472551"/>
                  </a:lnTo>
                  <a:lnTo>
                    <a:pt x="166986" y="1463341"/>
                  </a:lnTo>
                  <a:lnTo>
                    <a:pt x="154605" y="1453814"/>
                  </a:lnTo>
                  <a:lnTo>
                    <a:pt x="142224" y="1443652"/>
                  </a:lnTo>
                  <a:lnTo>
                    <a:pt x="130795" y="1433173"/>
                  </a:lnTo>
                  <a:lnTo>
                    <a:pt x="119366" y="1422058"/>
                  </a:lnTo>
                  <a:lnTo>
                    <a:pt x="108573" y="1410943"/>
                  </a:lnTo>
                  <a:lnTo>
                    <a:pt x="98096" y="1399193"/>
                  </a:lnTo>
                  <a:lnTo>
                    <a:pt x="87938" y="1386808"/>
                  </a:lnTo>
                  <a:lnTo>
                    <a:pt x="78731" y="1374423"/>
                  </a:lnTo>
                  <a:lnTo>
                    <a:pt x="69525" y="1361403"/>
                  </a:lnTo>
                  <a:lnTo>
                    <a:pt x="60953" y="1348065"/>
                  </a:lnTo>
                  <a:lnTo>
                    <a:pt x="53017" y="1334727"/>
                  </a:lnTo>
                  <a:lnTo>
                    <a:pt x="45397" y="1320755"/>
                  </a:lnTo>
                  <a:lnTo>
                    <a:pt x="38413" y="1306147"/>
                  </a:lnTo>
                  <a:lnTo>
                    <a:pt x="31747" y="1291856"/>
                  </a:lnTo>
                  <a:lnTo>
                    <a:pt x="26032" y="1276931"/>
                  </a:lnTo>
                  <a:lnTo>
                    <a:pt x="20635" y="1261687"/>
                  </a:lnTo>
                  <a:lnTo>
                    <a:pt x="16191" y="1246127"/>
                  </a:lnTo>
                  <a:lnTo>
                    <a:pt x="11746" y="1230884"/>
                  </a:lnTo>
                  <a:lnTo>
                    <a:pt x="8254" y="1215005"/>
                  </a:lnTo>
                  <a:lnTo>
                    <a:pt x="5397" y="1198809"/>
                  </a:lnTo>
                  <a:lnTo>
                    <a:pt x="3175" y="1182296"/>
                  </a:lnTo>
                  <a:lnTo>
                    <a:pt x="1270" y="1165783"/>
                  </a:lnTo>
                  <a:lnTo>
                    <a:pt x="318" y="1149269"/>
                  </a:lnTo>
                  <a:lnTo>
                    <a:pt x="0" y="1132121"/>
                  </a:lnTo>
                  <a:lnTo>
                    <a:pt x="137462" y="558915"/>
                  </a:lnTo>
                  <a:lnTo>
                    <a:pt x="141271" y="544625"/>
                  </a:lnTo>
                  <a:lnTo>
                    <a:pt x="145398" y="530652"/>
                  </a:lnTo>
                  <a:lnTo>
                    <a:pt x="149525" y="516997"/>
                  </a:lnTo>
                  <a:lnTo>
                    <a:pt x="153970" y="503659"/>
                  </a:lnTo>
                  <a:lnTo>
                    <a:pt x="158414" y="490321"/>
                  </a:lnTo>
                  <a:lnTo>
                    <a:pt x="163176" y="477301"/>
                  </a:lnTo>
                  <a:lnTo>
                    <a:pt x="168256" y="464598"/>
                  </a:lnTo>
                  <a:lnTo>
                    <a:pt x="173018" y="452531"/>
                  </a:lnTo>
                  <a:lnTo>
                    <a:pt x="178414" y="440463"/>
                  </a:lnTo>
                  <a:lnTo>
                    <a:pt x="183811" y="428713"/>
                  </a:lnTo>
                  <a:lnTo>
                    <a:pt x="189843" y="417281"/>
                  </a:lnTo>
                  <a:lnTo>
                    <a:pt x="195240" y="406166"/>
                  </a:lnTo>
                  <a:lnTo>
                    <a:pt x="201272" y="395369"/>
                  </a:lnTo>
                  <a:lnTo>
                    <a:pt x="207304" y="384572"/>
                  </a:lnTo>
                  <a:lnTo>
                    <a:pt x="213335" y="374092"/>
                  </a:lnTo>
                  <a:lnTo>
                    <a:pt x="220002" y="363930"/>
                  </a:lnTo>
                  <a:lnTo>
                    <a:pt x="226351" y="354403"/>
                  </a:lnTo>
                  <a:lnTo>
                    <a:pt x="232701" y="344559"/>
                  </a:lnTo>
                  <a:lnTo>
                    <a:pt x="239685" y="335349"/>
                  </a:lnTo>
                  <a:lnTo>
                    <a:pt x="246669" y="326140"/>
                  </a:lnTo>
                  <a:lnTo>
                    <a:pt x="253653" y="317566"/>
                  </a:lnTo>
                  <a:lnTo>
                    <a:pt x="260955" y="308991"/>
                  </a:lnTo>
                  <a:lnTo>
                    <a:pt x="268574" y="300735"/>
                  </a:lnTo>
                  <a:lnTo>
                    <a:pt x="275558" y="292478"/>
                  </a:lnTo>
                  <a:lnTo>
                    <a:pt x="283177" y="284856"/>
                  </a:lnTo>
                  <a:lnTo>
                    <a:pt x="291114" y="276917"/>
                  </a:lnTo>
                  <a:lnTo>
                    <a:pt x="299050" y="269613"/>
                  </a:lnTo>
                  <a:lnTo>
                    <a:pt x="306987" y="262627"/>
                  </a:lnTo>
                  <a:lnTo>
                    <a:pt x="314924" y="255640"/>
                  </a:lnTo>
                  <a:lnTo>
                    <a:pt x="323178" y="249289"/>
                  </a:lnTo>
                  <a:lnTo>
                    <a:pt x="331432" y="242938"/>
                  </a:lnTo>
                  <a:lnTo>
                    <a:pt x="340003" y="236586"/>
                  </a:lnTo>
                  <a:lnTo>
                    <a:pt x="348257" y="230870"/>
                  </a:lnTo>
                  <a:lnTo>
                    <a:pt x="356829" y="225154"/>
                  </a:lnTo>
                  <a:lnTo>
                    <a:pt x="366035" y="219438"/>
                  </a:lnTo>
                  <a:lnTo>
                    <a:pt x="374607" y="214357"/>
                  </a:lnTo>
                  <a:lnTo>
                    <a:pt x="383496" y="209276"/>
                  </a:lnTo>
                  <a:lnTo>
                    <a:pt x="392385" y="204195"/>
                  </a:lnTo>
                  <a:lnTo>
                    <a:pt x="401908" y="200066"/>
                  </a:lnTo>
                  <a:lnTo>
                    <a:pt x="410797" y="195303"/>
                  </a:lnTo>
                  <a:lnTo>
                    <a:pt x="420321" y="191492"/>
                  </a:lnTo>
                  <a:lnTo>
                    <a:pt x="429528" y="187046"/>
                  </a:lnTo>
                  <a:lnTo>
                    <a:pt x="439369" y="183553"/>
                  </a:lnTo>
                  <a:lnTo>
                    <a:pt x="448576" y="179742"/>
                  </a:lnTo>
                  <a:lnTo>
                    <a:pt x="467941" y="173391"/>
                  </a:lnTo>
                  <a:lnTo>
                    <a:pt x="487623" y="167357"/>
                  </a:lnTo>
                  <a:lnTo>
                    <a:pt x="507624" y="162276"/>
                  </a:lnTo>
                  <a:lnTo>
                    <a:pt x="527624" y="157830"/>
                  </a:lnTo>
                  <a:lnTo>
                    <a:pt x="548259" y="154337"/>
                  </a:lnTo>
                  <a:lnTo>
                    <a:pt x="568577" y="151479"/>
                  </a:lnTo>
                  <a:lnTo>
                    <a:pt x="589529" y="149256"/>
                  </a:lnTo>
                  <a:lnTo>
                    <a:pt x="610799" y="147986"/>
                  </a:lnTo>
                  <a:lnTo>
                    <a:pt x="631434" y="146715"/>
                  </a:lnTo>
                  <a:lnTo>
                    <a:pt x="653022" y="146398"/>
                  </a:lnTo>
                  <a:lnTo>
                    <a:pt x="735880" y="146398"/>
                  </a:lnTo>
                  <a:lnTo>
                    <a:pt x="735880" y="134966"/>
                  </a:lnTo>
                  <a:lnTo>
                    <a:pt x="735880" y="127979"/>
                  </a:lnTo>
                  <a:lnTo>
                    <a:pt x="736514" y="121310"/>
                  </a:lnTo>
                  <a:lnTo>
                    <a:pt x="737149" y="114324"/>
                  </a:lnTo>
                  <a:lnTo>
                    <a:pt x="738419" y="107655"/>
                  </a:lnTo>
                  <a:lnTo>
                    <a:pt x="739689" y="100986"/>
                  </a:lnTo>
                  <a:lnTo>
                    <a:pt x="741911" y="94635"/>
                  </a:lnTo>
                  <a:lnTo>
                    <a:pt x="743816" y="88601"/>
                  </a:lnTo>
                  <a:lnTo>
                    <a:pt x="746356" y="82250"/>
                  </a:lnTo>
                  <a:lnTo>
                    <a:pt x="749213" y="76216"/>
                  </a:lnTo>
                  <a:lnTo>
                    <a:pt x="752070" y="70500"/>
                  </a:lnTo>
                  <a:lnTo>
                    <a:pt x="755245" y="64784"/>
                  </a:lnTo>
                  <a:lnTo>
                    <a:pt x="758737" y="59385"/>
                  </a:lnTo>
                  <a:lnTo>
                    <a:pt x="762546" y="53986"/>
                  </a:lnTo>
                  <a:lnTo>
                    <a:pt x="766356" y="48905"/>
                  </a:lnTo>
                  <a:lnTo>
                    <a:pt x="770800" y="44142"/>
                  </a:lnTo>
                  <a:lnTo>
                    <a:pt x="775245" y="39696"/>
                  </a:lnTo>
                  <a:lnTo>
                    <a:pt x="780007" y="34932"/>
                  </a:lnTo>
                  <a:lnTo>
                    <a:pt x="784769" y="30487"/>
                  </a:lnTo>
                  <a:lnTo>
                    <a:pt x="789848" y="26676"/>
                  </a:lnTo>
                  <a:lnTo>
                    <a:pt x="795245" y="23183"/>
                  </a:lnTo>
                  <a:lnTo>
                    <a:pt x="800642" y="19372"/>
                  </a:lnTo>
                  <a:lnTo>
                    <a:pt x="806356" y="16196"/>
                  </a:lnTo>
                  <a:lnTo>
                    <a:pt x="812071" y="13338"/>
                  </a:lnTo>
                  <a:lnTo>
                    <a:pt x="818102" y="10480"/>
                  </a:lnTo>
                  <a:lnTo>
                    <a:pt x="824134" y="7939"/>
                  </a:lnTo>
                  <a:lnTo>
                    <a:pt x="830484" y="6034"/>
                  </a:lnTo>
                  <a:lnTo>
                    <a:pt x="836833" y="4446"/>
                  </a:lnTo>
                  <a:lnTo>
                    <a:pt x="843500" y="2541"/>
                  </a:lnTo>
                  <a:lnTo>
                    <a:pt x="850166" y="1588"/>
                  </a:lnTo>
                  <a:lnTo>
                    <a:pt x="857150" y="635"/>
                  </a:lnTo>
                  <a:lnTo>
                    <a:pt x="863817"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lnSpc>
                  <a:spcPct val="150000"/>
                </a:lnSpc>
                <a:defRPr/>
              </a:pPr>
              <a:endParaRPr lang="zh-CN" altLang="en-US" sz="1600">
                <a:solidFill>
                  <a:srgbClr val="FFFFFF"/>
                </a:solidFill>
                <a:ea typeface="Calibri" panose="020F0502020204030204" pitchFamily="34" charset="0"/>
                <a:cs typeface="Calibri" panose="020F0502020204030204" pitchFamily="34" charset="0"/>
              </a:endParaRPr>
            </a:p>
          </p:txBody>
        </p:sp>
      </p:grpSp>
      <p:sp>
        <p:nvSpPr>
          <p:cNvPr id="33" name="矩形 32"/>
          <p:cNvSpPr/>
          <p:nvPr/>
        </p:nvSpPr>
        <p:spPr>
          <a:xfrm>
            <a:off x="4735830" y="763905"/>
            <a:ext cx="7131050" cy="1840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34" name="矩形 33"/>
          <p:cNvSpPr/>
          <p:nvPr/>
        </p:nvSpPr>
        <p:spPr>
          <a:xfrm>
            <a:off x="4736465" y="2592705"/>
            <a:ext cx="7130415" cy="9836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35" name="矩形 34"/>
          <p:cNvSpPr/>
          <p:nvPr/>
        </p:nvSpPr>
        <p:spPr>
          <a:xfrm>
            <a:off x="4736465" y="3575685"/>
            <a:ext cx="7129145" cy="1850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36" name="矩形 35"/>
          <p:cNvSpPr/>
          <p:nvPr/>
        </p:nvSpPr>
        <p:spPr>
          <a:xfrm>
            <a:off x="4735830" y="5411470"/>
            <a:ext cx="7131050" cy="11861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sp>
        <p:nvSpPr>
          <p:cNvPr id="37" name="矩形 36"/>
          <p:cNvSpPr/>
          <p:nvPr/>
        </p:nvSpPr>
        <p:spPr>
          <a:xfrm>
            <a:off x="4902200" y="955675"/>
            <a:ext cx="6962775" cy="1383665"/>
          </a:xfrm>
          <a:prstGeom prst="rect">
            <a:avLst/>
          </a:prstGeom>
        </p:spPr>
        <p:txBody>
          <a:bodyPr wrap="square">
            <a:spAutoFit/>
          </a:bodyPr>
          <a:lstStyle/>
          <a:p>
            <a:pPr marL="285750" indent="-285750">
              <a:lnSpc>
                <a:spcPct val="100000"/>
              </a:lnSpc>
              <a:buFont typeface="Wingdings" panose="05000000000000000000" charset="0"/>
              <a:buChar char="Ø"/>
            </a:pP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mn-ea"/>
              </a:rPr>
              <a:t>Insurance is a mechanism </a:t>
            </a:r>
            <a:r>
              <a:rPr lang="en-IN" sz="1400" dirty="0">
                <a:effectLst/>
                <a:latin typeface="Calibri" panose="020F0502020204030204" pitchFamily="34" charset="0"/>
                <a:ea typeface="Calibri" panose="020F0502020204030204" pitchFamily="34" charset="0"/>
                <a:cs typeface="Calibri" panose="020F0502020204030204" pitchFamily="34" charset="0"/>
                <a:sym typeface="+mn-ea"/>
              </a:rPr>
              <a:t>that allows interested individuals to make regular financial contributions (premiums) to a central domain 'pool', which is used to compensate individuals who have suffered losses as a result of their contributions. A problem that has existed worldwide for many years is the high cost of health care services, due to the increasing demand for these services and the apparent slowdown in supply (McConnell, 1999).</a:t>
            </a: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矩形 37"/>
          <p:cNvSpPr/>
          <p:nvPr/>
        </p:nvSpPr>
        <p:spPr>
          <a:xfrm>
            <a:off x="4958080" y="2339340"/>
            <a:ext cx="6907530" cy="1506855"/>
          </a:xfrm>
          <a:prstGeom prst="rect">
            <a:avLst/>
          </a:prstGeom>
        </p:spPr>
        <p:txBody>
          <a:bodyPr wrap="square">
            <a:spAutoFit/>
          </a:bodyPr>
          <a:lstStyle/>
          <a:p>
            <a:pPr marL="285750" indent="-285750">
              <a:lnSpc>
                <a:spcPct val="100000"/>
              </a:lnSpc>
              <a:buFont typeface="Wingdings" panose="05000000000000000000" charset="0"/>
              <a:buChar char="Ø"/>
            </a:pPr>
            <a:r>
              <a:rPr lang="en-IN" sz="1400" dirty="0">
                <a:effectLst/>
                <a:latin typeface="Calibri" panose="020F0502020204030204" pitchFamily="34" charset="0"/>
                <a:ea typeface="Calibri" panose="020F0502020204030204" pitchFamily="34" charset="0"/>
                <a:cs typeface="Calibri" panose="020F0502020204030204" pitchFamily="34" charset="0"/>
                <a:sym typeface="+mn-ea"/>
              </a:rPr>
              <a:t>National Health Insurance (NHI), also known in other countries as statutory health insurance (GKV), is a constitutional scheme in most countries that guarantees citizens against medical expenses. is intended for Programs may be administered by the private sector, the public sector, or both, depending on funding sources. Each country has its own sources of funding, depending on the type of program being run.</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endParaRPr lang="en-IN" sz="1100" dirty="0">
              <a:latin typeface="Calibri" panose="020F0502020204030204" pitchFamily="34" charset="0"/>
              <a:cs typeface="Calibri" panose="020F0502020204030204" pitchFamily="34" charset="0"/>
            </a:endParaRPr>
          </a:p>
          <a:p>
            <a:pPr>
              <a:lnSpc>
                <a:spcPct val="100000"/>
              </a:lnSpc>
            </a:pPr>
            <a:endParaRPr lang="zh-CN" altLang="en-US" sz="11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矩形 38"/>
          <p:cNvSpPr/>
          <p:nvPr/>
        </p:nvSpPr>
        <p:spPr>
          <a:xfrm>
            <a:off x="4807585" y="3518535"/>
            <a:ext cx="7058660" cy="1383665"/>
          </a:xfrm>
          <a:prstGeom prst="rect">
            <a:avLst/>
          </a:prstGeom>
        </p:spPr>
        <p:txBody>
          <a:bodyPr wrap="square">
            <a:spAutoFit/>
          </a:bodyPr>
          <a:lstStyle/>
          <a:p>
            <a:pPr marL="285750" indent="-285750">
              <a:lnSpc>
                <a:spcPct val="100000"/>
              </a:lnSpc>
              <a:buFont typeface="Wingdings" panose="05000000000000000000" charset="0"/>
              <a:buChar char="Ø"/>
            </a:pP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mn-ea"/>
              </a:rPr>
              <a:t>However, </a:t>
            </a:r>
            <a:r>
              <a:rPr lang="en-IN" sz="1400" dirty="0">
                <a:effectLst/>
                <a:latin typeface="Calibri" panose="020F0502020204030204" pitchFamily="34" charset="0"/>
                <a:cs typeface="Calibri" panose="020F0502020204030204" pitchFamily="34" charset="0"/>
                <a:sym typeface="+mn-ea"/>
              </a:rPr>
              <a:t>the information that can be used to make predictions comes from two sources.</a:t>
            </a:r>
            <a:endParaRPr lang="en-IN" sz="1400" dirty="0">
              <a:effectLst/>
              <a:latin typeface="Calibri" panose="020F0502020204030204" pitchFamily="34" charset="0"/>
              <a:cs typeface="Calibri" panose="020F0502020204030204" pitchFamily="34" charset="0"/>
              <a:sym typeface="+mn-ea"/>
            </a:endParaRPr>
          </a:p>
          <a:p>
            <a:pPr>
              <a:lnSpc>
                <a:spcPct val="100000"/>
              </a:lnSpc>
            </a:pPr>
            <a:r>
              <a:rPr lang="en-IN" sz="1400" dirty="0">
                <a:effectLst/>
                <a:latin typeface="Calibri" panose="020F0502020204030204" pitchFamily="34" charset="0"/>
                <a:cs typeface="Calibri" panose="020F0502020204030204" pitchFamily="34" charset="0"/>
                <a:sym typeface="+mn-ea"/>
              </a:rPr>
              <a:t> </a:t>
            </a:r>
            <a:r>
              <a:rPr lang="en-US" altLang="en-IN" sz="1400" dirty="0">
                <a:effectLst/>
                <a:latin typeface="Calibri" panose="020F0502020204030204" pitchFamily="34" charset="0"/>
                <a:cs typeface="Calibri" panose="020F0502020204030204" pitchFamily="34" charset="0"/>
                <a:sym typeface="+mn-ea"/>
              </a:rPr>
              <a:t>      </a:t>
            </a:r>
            <a:r>
              <a:rPr lang="en-IN" sz="1400" dirty="0">
                <a:effectLst/>
                <a:latin typeface="Calibri" panose="020F0502020204030204" pitchFamily="34" charset="0"/>
                <a:cs typeface="Calibri" panose="020F0502020204030204" pitchFamily="34" charset="0"/>
                <a:sym typeface="+mn-ea"/>
              </a:rPr>
              <a:t>The first is a list of customer attributes (</a:t>
            </a:r>
            <a:r>
              <a:rPr lang="en-IN" sz="1400" dirty="0" err="1">
                <a:effectLst/>
                <a:latin typeface="Calibri" panose="020F0502020204030204" pitchFamily="34" charset="0"/>
                <a:cs typeface="Calibri" panose="020F0502020204030204" pitchFamily="34" charset="0"/>
                <a:sym typeface="+mn-ea"/>
              </a:rPr>
              <a:t>eg</a:t>
            </a:r>
            <a:r>
              <a:rPr lang="en-IN" sz="1400" dirty="0">
                <a:effectLst/>
                <a:latin typeface="Calibri" panose="020F0502020204030204" pitchFamily="34" charset="0"/>
                <a:cs typeface="Calibri" panose="020F0502020204030204" pitchFamily="34" charset="0"/>
                <a:sym typeface="+mn-ea"/>
              </a:rPr>
              <a:t> customer demographics and insurance coverage </a:t>
            </a:r>
            <a:r>
              <a:rPr lang="en-US" altLang="en-IN" sz="1400" dirty="0">
                <a:effectLst/>
                <a:latin typeface="Calibri" panose="020F0502020204030204" pitchFamily="34" charset="0"/>
                <a:cs typeface="Calibri" panose="020F0502020204030204" pitchFamily="34" charset="0"/>
                <a:sym typeface="+mn-ea"/>
              </a:rPr>
              <a:t>               </a:t>
            </a:r>
            <a:r>
              <a:rPr lang="en-IN" sz="1400" dirty="0">
                <a:effectLst/>
                <a:latin typeface="Calibri" panose="020F0502020204030204" pitchFamily="34" charset="0"/>
                <a:cs typeface="Calibri" panose="020F0502020204030204" pitchFamily="34" charset="0"/>
                <a:sym typeface="+mn-ea"/>
              </a:rPr>
              <a:t>information) and the second is the customer's hospital bill history. </a:t>
            </a:r>
            <a:endParaRPr lang="en-IN" sz="1400" dirty="0">
              <a:effectLst/>
              <a:latin typeface="Calibri" panose="020F0502020204030204" pitchFamily="34" charset="0"/>
              <a:cs typeface="Calibri" panose="020F0502020204030204" pitchFamily="34" charset="0"/>
              <a:sym typeface="+mn-ea"/>
            </a:endParaRPr>
          </a:p>
          <a:p>
            <a:pPr marL="285750" indent="-285750">
              <a:lnSpc>
                <a:spcPct val="100000"/>
              </a:lnSpc>
              <a:buFont typeface="Wingdings" panose="05000000000000000000" charset="0"/>
              <a:buChar char="Ø"/>
            </a:pPr>
            <a:r>
              <a:rPr lang="en-IN" sz="1400" dirty="0">
                <a:effectLst/>
                <a:latin typeface="Calibri" panose="020F0502020204030204" pitchFamily="34" charset="0"/>
                <a:cs typeface="Calibri" panose="020F0502020204030204" pitchFamily="34" charset="0"/>
                <a:sym typeface="+mn-ea"/>
              </a:rPr>
              <a:t>The latter can be viewed as a time series of unevenly spaced events. Furthermore, each hospitalization itself can be represented as a set of hospital services that the patient received during that particular hospitalization . </a:t>
            </a: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矩形 39"/>
          <p:cNvSpPr/>
          <p:nvPr/>
        </p:nvSpPr>
        <p:spPr>
          <a:xfrm>
            <a:off x="4852035" y="4902200"/>
            <a:ext cx="7014210" cy="1599565"/>
          </a:xfrm>
          <a:prstGeom prst="rect">
            <a:avLst/>
          </a:prstGeom>
        </p:spPr>
        <p:txBody>
          <a:bodyPr wrap="square">
            <a:spAutoFit/>
          </a:bodyPr>
          <a:lstStyle/>
          <a:p>
            <a:pPr marL="285750" indent="-285750">
              <a:lnSpc>
                <a:spcPct val="100000"/>
              </a:lnSpc>
              <a:buFont typeface="Wingdings" panose="05000000000000000000" charset="0"/>
              <a:buChar char="Ø"/>
            </a:pPr>
            <a:r>
              <a:rPr lang="en-IN" sz="1400" dirty="0">
                <a:effectLst/>
                <a:latin typeface="Calibri" panose="020F0502020204030204" pitchFamily="34" charset="0"/>
                <a:cs typeface="Calibri" panose="020F0502020204030204" pitchFamily="34" charset="0"/>
                <a:sym typeface="+mn-ea"/>
              </a:rPr>
              <a:t>Although it is straightforward to present the first type of information directly as features for classification algorithms, time-series data mining and point processes such as admission above are still a developing area of ​​research. Extracting relevant information in a useful way is very difficult. The relative timing of recorded hospital visits used in predictions seems likely to carry subtle but valuable information that, if properly collected, could lead to more accurate predictions</a:t>
            </a:r>
            <a:endParaRPr lang="en-IN" sz="1400" dirty="0">
              <a:latin typeface="Calibri" panose="020F0502020204030204" pitchFamily="34" charset="0"/>
              <a:cs typeface="Calibri" panose="020F0502020204030204" pitchFamily="34" charset="0"/>
            </a:endParaRPr>
          </a:p>
          <a:p>
            <a:pPr>
              <a:lnSpc>
                <a:spcPct val="100000"/>
              </a:lnSpc>
            </a:pPr>
            <a:endParaRPr lang="zh-CN" altLang="en-US"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bldLvl="0" animBg="1"/>
      <p:bldP spid="36" grpId="0" bldLvl="0" animBg="1"/>
      <p:bldP spid="37" grpId="0"/>
      <p:bldP spid="38" grpId="0"/>
      <p:bldP spid="39"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b="1" dirty="0">
                <a:solidFill>
                  <a:srgbClr val="000000"/>
                </a:solidFill>
                <a:effectLst/>
                <a:latin typeface="Arial" panose="020B0604020202020204" pitchFamily="34" charset="0"/>
                <a:sym typeface="+mn-ea"/>
              </a:rPr>
              <a:t>Background study</a:t>
            </a:r>
            <a:br>
              <a:rPr lang="en-IN" dirty="0"/>
            </a:br>
            <a:endParaRPr lang="en-US"/>
          </a:p>
        </p:txBody>
      </p:sp>
      <p:sp>
        <p:nvSpPr>
          <p:cNvPr id="3" name="Content Placeholder 2"/>
          <p:cNvSpPr>
            <a:spLocks noGrp="1"/>
          </p:cNvSpPr>
          <p:nvPr>
            <p:ph idx="1"/>
          </p:nvPr>
        </p:nvSpPr>
        <p:spPr>
          <a:xfrm>
            <a:off x="737235" y="4594860"/>
            <a:ext cx="10515600" cy="4351338"/>
          </a:xfrm>
        </p:spPr>
        <p:txBody>
          <a:bodyPr>
            <a:noAutofit/>
          </a:bodyPr>
          <a:p>
            <a:pPr>
              <a:lnSpc>
                <a:spcPct val="100000"/>
              </a:lnSpc>
            </a:pPr>
            <a:r>
              <a:rPr lang="en-US" altLang="en-IN" sz="700" dirty="0">
                <a:effectLst/>
              </a:rPr>
              <a:t>.</a:t>
            </a:r>
            <a:endParaRPr lang="en-US" altLang="en-IN" sz="700" dirty="0">
              <a:effectLst/>
            </a:endParaRPr>
          </a:p>
        </p:txBody>
      </p:sp>
      <p:sp>
        <p:nvSpPr>
          <p:cNvPr id="4"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3" name="矩形 32"/>
          <p:cNvSpPr/>
          <p:nvPr/>
        </p:nvSpPr>
        <p:spPr>
          <a:xfrm>
            <a:off x="838200" y="1159510"/>
            <a:ext cx="10515600" cy="51396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00000"/>
              </a:lnSpc>
            </a:pPr>
            <a:r>
              <a:rPr lang="en-IN" sz="1600" dirty="0">
                <a:solidFill>
                  <a:schemeClr val="tx1"/>
                </a:solidFill>
                <a:effectLst/>
                <a:latin typeface="Calibri" panose="020F0502020204030204" pitchFamily="34" charset="0"/>
                <a:cs typeface="Calibri" panose="020F0502020204030204" pitchFamily="34" charset="0"/>
                <a:sym typeface="+mn-ea"/>
              </a:rPr>
              <a:t>Dong et al. (2019) presented a computational framework for reservoir computing using fixed-weight recurrent neural networks (RNNs). The authors proposed several physical implementations to improve power efficiency and speed using the scattering model.</a:t>
            </a:r>
            <a:endParaRPr lang="en-IN" sz="1600" dirty="0">
              <a:solidFill>
                <a:schemeClr val="tx1"/>
              </a:solidFill>
              <a:effectLst/>
              <a:latin typeface="Calibri" panose="020F0502020204030204" pitchFamily="34" charset="0"/>
              <a:cs typeface="Calibri" panose="020F0502020204030204" pitchFamily="34" charset="0"/>
              <a:sym typeface="+mn-ea"/>
            </a:endParaRPr>
          </a:p>
          <a:p>
            <a:pPr>
              <a:lnSpc>
                <a:spcPct val="100000"/>
              </a:lnSpc>
            </a:pPr>
            <a:endParaRPr lang="en-IN" sz="16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IN" sz="1600" dirty="0">
                <a:solidFill>
                  <a:schemeClr val="tx1"/>
                </a:solidFill>
                <a:effectLst/>
                <a:latin typeface="Calibri" panose="020F0502020204030204" pitchFamily="34" charset="0"/>
                <a:cs typeface="Calibri" panose="020F0502020204030204" pitchFamily="34" charset="0"/>
                <a:sym typeface="+mn-ea"/>
              </a:rPr>
              <a:t>Dumas et al. (2019) reviewed various neural network architectures for intra-frame prediction. The authors demonstrate that fully connected neural networks tend to provide better performance with small block sizes, whereas convolutional neural networks perform better with large blocks with complex textures. provided.</a:t>
            </a:r>
            <a:endParaRPr lang="en-IN" sz="1600" dirty="0">
              <a:solidFill>
                <a:schemeClr val="tx1"/>
              </a:solidFill>
              <a:effectLst/>
              <a:latin typeface="Calibri" panose="020F0502020204030204" pitchFamily="34" charset="0"/>
              <a:cs typeface="Calibri" panose="020F0502020204030204" pitchFamily="34" charset="0"/>
              <a:sym typeface="+mn-ea"/>
            </a:endParaRPr>
          </a:p>
          <a:p>
            <a:pPr>
              <a:lnSpc>
                <a:spcPct val="100000"/>
              </a:lnSpc>
            </a:pPr>
            <a:endParaRPr lang="en-IN" sz="1600" dirty="0">
              <a:solidFill>
                <a:schemeClr val="tx1"/>
              </a:solidFill>
              <a:effectLst/>
              <a:latin typeface="Calibri" panose="020F0502020204030204" pitchFamily="34" charset="0"/>
              <a:cs typeface="Calibri" panose="020F0502020204030204" pitchFamily="34" charset="0"/>
            </a:endParaRPr>
          </a:p>
          <a:p>
            <a:pPr>
              <a:lnSpc>
                <a:spcPct val="100000"/>
              </a:lnSpc>
            </a:pPr>
            <a:r>
              <a:rPr lang="en-IN" sz="1600" dirty="0">
                <a:solidFill>
                  <a:schemeClr val="tx1"/>
                </a:solidFill>
                <a:effectLst/>
                <a:latin typeface="Calibri" panose="020F0502020204030204" pitchFamily="34" charset="0"/>
                <a:cs typeface="Calibri" panose="020F0502020204030204" pitchFamily="34" charset="0"/>
                <a:sym typeface="+mn-ea"/>
              </a:rPr>
              <a:t>Liu et al. (2019) proposed a deep learning-based neural network prediction model for image compression. The authors first clarified predictions for multi-class classification problems and a framework for transforming multi-class classification into binary classification problems that can be solved with only one binary classifier. We then built a deep learning-based binary classifier to predict whether one image is lossy with another. The authors also proposed a sliding window search strategy. This helped predict the outcome of the lossless predictor. Experimental results show that perceptually lossless predictors have higher average accuracy. The research displayed superior results for the proposed neural model as compared to the conventional models</a:t>
            </a:r>
            <a:br>
              <a:rPr lang="en-IN" sz="1600" dirty="0">
                <a:solidFill>
                  <a:schemeClr val="tx1"/>
                </a:solidFill>
                <a:effectLst/>
                <a:latin typeface="Calibri" panose="020F0502020204030204" pitchFamily="34" charset="0"/>
                <a:cs typeface="Calibri" panose="020F0502020204030204" pitchFamily="34" charset="0"/>
                <a:sym typeface="+mn-ea"/>
              </a:rPr>
            </a:br>
            <a:endParaRPr lang="en-IN" sz="1600" dirty="0">
              <a:solidFill>
                <a:schemeClr val="tx1"/>
              </a:solidFill>
              <a:latin typeface="Calibri" panose="020F0502020204030204" pitchFamily="34" charset="0"/>
              <a:cs typeface="Calibri" panose="020F0502020204030204" pitchFamily="34" charset="0"/>
            </a:endParaRPr>
          </a:p>
          <a:p>
            <a:pPr>
              <a:lnSpc>
                <a:spcPct val="100000"/>
              </a:lnSpc>
            </a:pPr>
            <a:r>
              <a:rPr lang="en-IN" sz="1600" dirty="0">
                <a:solidFill>
                  <a:schemeClr val="tx1"/>
                </a:solidFill>
                <a:effectLst/>
                <a:latin typeface="Calibri" panose="020F0502020204030204" pitchFamily="34" charset="0"/>
                <a:cs typeface="Calibri" panose="020F0502020204030204" pitchFamily="34" charset="0"/>
                <a:sym typeface="+mn-ea"/>
              </a:rPr>
              <a:t>A random rough subspace-based neural network ensemble method proposed by Xu, Wang, Zhang, and Yang (2011) for insurance fraud detection. In this method, a coarse set of reductions is first used to produce a set of reductions that can keep the data information consistent.</a:t>
            </a:r>
            <a:endParaRPr lang="en-IN" sz="1600" dirty="0">
              <a:solidFill>
                <a:schemeClr val="tx1"/>
              </a:solidFill>
              <a:effectLst/>
              <a:latin typeface="Calibri" panose="020F0502020204030204" pitchFamily="34" charset="0"/>
              <a:cs typeface="Calibri" panose="020F0502020204030204" pitchFamily="34" charset="0"/>
            </a:endParaRPr>
          </a:p>
          <a:p>
            <a:pPr>
              <a:lnSpc>
                <a:spcPct val="100000"/>
              </a:lnSpc>
            </a:pPr>
            <a:endParaRPr lang="en-IN" altLang="en-US" sz="16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b="1" dirty="0">
                <a:solidFill>
                  <a:srgbClr val="000000"/>
                </a:solidFill>
                <a:effectLst/>
                <a:latin typeface="Arial" panose="020B0604020202020204" pitchFamily="34" charset="0"/>
                <a:sym typeface="+mn-ea"/>
              </a:rPr>
              <a:t>Background study</a:t>
            </a:r>
            <a:br>
              <a:rPr lang="en-IN" dirty="0"/>
            </a:br>
            <a:endParaRPr lang="en-US"/>
          </a:p>
        </p:txBody>
      </p:sp>
      <p:sp>
        <p:nvSpPr>
          <p:cNvPr id="3" name="Content Placeholder 2"/>
          <p:cNvSpPr>
            <a:spLocks noGrp="1"/>
          </p:cNvSpPr>
          <p:nvPr>
            <p:ph idx="1"/>
          </p:nvPr>
        </p:nvSpPr>
        <p:spPr>
          <a:xfrm>
            <a:off x="894080" y="1602105"/>
            <a:ext cx="10515600" cy="4351338"/>
          </a:xfrm>
        </p:spPr>
        <p:txBody>
          <a:bodyPr>
            <a:normAutofit/>
          </a:bodyPr>
          <a:p>
            <a:endParaRPr lang="en-IN" dirty="0"/>
          </a:p>
          <a:p>
            <a:endParaRPr lang="en-US"/>
          </a:p>
        </p:txBody>
      </p:sp>
      <p:sp>
        <p:nvSpPr>
          <p:cNvPr id="4"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4" name="矩形 33"/>
          <p:cNvSpPr/>
          <p:nvPr/>
        </p:nvSpPr>
        <p:spPr>
          <a:xfrm>
            <a:off x="628650" y="1203325"/>
            <a:ext cx="10725150" cy="5110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00000"/>
              </a:lnSpc>
            </a:pPr>
            <a:r>
              <a:rPr lang="en-IN" sz="1400" dirty="0">
                <a:solidFill>
                  <a:schemeClr val="tx1"/>
                </a:solidFill>
                <a:effectLst/>
                <a:sym typeface="+mn-ea"/>
              </a:rPr>
              <a:t>Dong et al. (2019) proposed a novel neural network model for health-related </a:t>
            </a:r>
            <a:r>
              <a:rPr lang="en-IN" sz="1400" dirty="0">
                <a:solidFill>
                  <a:schemeClr val="tx1"/>
                </a:solidFill>
                <a:effectLst/>
                <a:ea typeface="Calibri" panose="020F0502020204030204" pitchFamily="34" charset="0"/>
                <a:sym typeface="+mn-ea"/>
              </a:rPr>
              <a:t>predictive models of blood glucose variability in populations and individuals. The authors incorporated pre-training and fine-tuned processes to overcome the problem of insufficient individual patient data and to take </a:t>
            </a:r>
            <a:r>
              <a:rPr lang="en-IN" sz="1400" dirty="0">
                <a:solidFill>
                  <a:schemeClr val="tx1"/>
                </a:solidFill>
                <a:effectLst/>
                <a:sym typeface="+mn-ea"/>
              </a:rPr>
              <a:t>full advantage of population and individual differences and variability. Compared with other machine learning and neural network approaches, numerical results show that the proposed approach achieves significant improvement in prediction accuracy.</a:t>
            </a:r>
            <a:endParaRPr lang="en-IN" sz="1400" dirty="0">
              <a:solidFill>
                <a:schemeClr val="tx1"/>
              </a:solidFill>
              <a:effectLst/>
              <a:sym typeface="+mn-ea"/>
            </a:endParaRPr>
          </a:p>
          <a:p>
            <a:pPr algn="l">
              <a:lnSpc>
                <a:spcPct val="100000"/>
              </a:lnSpc>
            </a:pPr>
            <a:endParaRPr lang="en-IN" sz="1400" dirty="0">
              <a:solidFill>
                <a:schemeClr val="tx1"/>
              </a:solidFill>
              <a:ea typeface="Calibri" panose="020F0502020204030204" pitchFamily="34" charset="0"/>
            </a:endParaRPr>
          </a:p>
          <a:p>
            <a:pPr algn="l">
              <a:lnSpc>
                <a:spcPct val="100000"/>
              </a:lnSpc>
            </a:pPr>
            <a:r>
              <a:rPr lang="en-IN" sz="1400" dirty="0">
                <a:solidFill>
                  <a:schemeClr val="tx1"/>
                </a:solidFill>
                <a:effectLst/>
                <a:sym typeface="+mn-ea"/>
              </a:rPr>
              <a:t>Don et al. (2019) proposed a new neural prediction approach based on recurrent neural networks (RNN). The author integrated the clustering pre-processing into his conventional RNN. Numerical results show that the proposed approach uses multiple clusters for both type I and type II datasets and improves in terms of prediction accuracy achieved compared to support vector regression (SVR) and other RNN methods. </a:t>
            </a:r>
            <a:br>
              <a:rPr lang="en-IN" sz="1400" dirty="0">
                <a:solidFill>
                  <a:schemeClr val="tx1"/>
                </a:solidFill>
                <a:effectLst/>
                <a:sym typeface="+mn-ea"/>
              </a:rPr>
            </a:br>
            <a:endParaRPr lang="en-IN" sz="1400" dirty="0">
              <a:solidFill>
                <a:schemeClr val="tx1"/>
              </a:solidFill>
            </a:endParaRPr>
          </a:p>
          <a:p>
            <a:pPr algn="l">
              <a:lnSpc>
                <a:spcPct val="100000"/>
              </a:lnSpc>
            </a:pPr>
            <a:r>
              <a:rPr lang="en-IN" sz="1400" dirty="0">
                <a:solidFill>
                  <a:schemeClr val="tx1"/>
                </a:solidFill>
                <a:effectLst/>
                <a:sym typeface="+mn-ea"/>
              </a:rPr>
              <a:t>Epilepsy is a neurological disorder associated with abnormal electrical activity in the brain that causes seizures. Seizure occurrence is unpredictable. The length of time between attacks, as well as symptoms, vary from patient to patient. Nashat et al. (2019) designed and implemented a monitoring system for epilepsy patients. The system must continuously check several vital signs and </a:t>
            </a:r>
            <a:r>
              <a:rPr lang="en-IN" sz="1400" dirty="0" err="1">
                <a:solidFill>
                  <a:schemeClr val="tx1"/>
                </a:solidFill>
                <a:effectLst/>
                <a:sym typeface="+mn-ea"/>
              </a:rPr>
              <a:t>analyze</a:t>
            </a:r>
            <a:r>
              <a:rPr lang="en-IN" sz="1400" dirty="0">
                <a:solidFill>
                  <a:schemeClr val="tx1"/>
                </a:solidFill>
                <a:effectLst/>
                <a:sym typeface="+mn-ea"/>
              </a:rPr>
              <a:t> the readings to determine if the patient is about to have a seizure. The system triggers an alarm each time a seizure is predicted. In addition, you must send notice to the responsible health authority and your preferred contact person. Implementation of surveillance systems will increase opportunities for people suffering from epilepsy to work and lead normal lives.</a:t>
            </a:r>
            <a:endParaRPr lang="en-IN" sz="1400" dirty="0">
              <a:solidFill>
                <a:schemeClr val="tx1"/>
              </a:solidFill>
              <a:effectLst/>
              <a:sym typeface="+mn-ea"/>
            </a:endParaRPr>
          </a:p>
          <a:p>
            <a:pPr algn="l">
              <a:lnSpc>
                <a:spcPct val="100000"/>
              </a:lnSpc>
            </a:pPr>
            <a:endParaRPr lang="en-IN" sz="1400" dirty="0">
              <a:solidFill>
                <a:schemeClr val="tx1"/>
              </a:solidFill>
              <a:effectLst/>
              <a:ea typeface="Calibri" panose="020F0502020204030204" pitchFamily="34" charset="0"/>
            </a:endParaRPr>
          </a:p>
          <a:p>
            <a:pPr algn="l">
              <a:lnSpc>
                <a:spcPct val="100000"/>
              </a:lnSpc>
            </a:pPr>
            <a:r>
              <a:rPr lang="en-US" sz="1400" dirty="0" err="1">
                <a:solidFill>
                  <a:schemeClr val="tx1"/>
                </a:solidFill>
                <a:effectLst/>
                <a:sym typeface="+mn-ea"/>
              </a:rPr>
              <a:t>Liou</a:t>
            </a:r>
            <a:r>
              <a:rPr lang="en-US" sz="1400" dirty="0">
                <a:solidFill>
                  <a:schemeClr val="tx1"/>
                </a:solidFill>
                <a:effectLst/>
                <a:sym typeface="+mn-ea"/>
              </a:rPr>
              <a:t>, Tang, and Chen (2008) reviewed the use of artificial neural networks in hospitals and health care providers. Artificial neural networks can be used for detection for exaggerated and fraudulent health insurance claims initiated by government insurance systems. Their study applied data mining techniques to uncover fraudulent or abusive reports from health care providers using outpatient diabetes service bills.</a:t>
            </a:r>
            <a:endParaRPr lang="en-US" sz="1400" i="0" dirty="0">
              <a:solidFill>
                <a:schemeClr val="tx1"/>
              </a:solidFill>
              <a:effectLst/>
            </a:endParaRPr>
          </a:p>
          <a:p>
            <a:pPr algn="l">
              <a:lnSpc>
                <a:spcPct val="100000"/>
              </a:lnSpc>
            </a:pPr>
            <a:endParaRPr lang="en-US" altLang="en-US" sz="140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876" y="29342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chemeClr val="tx1"/>
                </a:solidFill>
                <a:latin typeface="Calibri" panose="020F0502020204030204" pitchFamily="34" charset="0"/>
                <a:cs typeface="Calibri" panose="020F0502020204030204" pitchFamily="34" charset="0"/>
                <a:sym typeface="+mn-ea"/>
              </a:rPr>
              <a:t>Introduction</a:t>
            </a:r>
            <a:endParaRPr lang="en-US" altLang="zh-CN" sz="2400" b="1"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5" name="矩形 4"/>
          <p:cNvSpPr/>
          <p:nvPr/>
        </p:nvSpPr>
        <p:spPr>
          <a:xfrm>
            <a:off x="0" y="989463"/>
            <a:ext cx="12192000" cy="26408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矩形 5"/>
          <p:cNvSpPr/>
          <p:nvPr/>
        </p:nvSpPr>
        <p:spPr>
          <a:xfrm>
            <a:off x="3475630" y="1195459"/>
            <a:ext cx="5240740" cy="827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Calibri" panose="020F0502020204030204" pitchFamily="34" charset="0"/>
                <a:ea typeface="Calibri" panose="020F0502020204030204" pitchFamily="34" charset="0"/>
                <a:cs typeface="Calibri" panose="020F0502020204030204" pitchFamily="34" charset="0"/>
                <a:sym typeface="+mn-ea"/>
              </a:rPr>
              <a:t>Diabetics prediction</a:t>
            </a:r>
            <a:r>
              <a:rPr lang="zh-CN" alt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zh-CN" alt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矩形 6"/>
          <p:cNvSpPr/>
          <p:nvPr/>
        </p:nvSpPr>
        <p:spPr>
          <a:xfrm>
            <a:off x="1555115" y="1556385"/>
            <a:ext cx="9473565" cy="251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0000"/>
              </a:lnSpc>
              <a:buFont typeface="Wingdings" panose="05000000000000000000" charset="0"/>
              <a:buChar char="Ø"/>
            </a:pPr>
            <a:r>
              <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According to the International Diabetes Federation, 382 million people worldwide have diabetes.</a:t>
            </a: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indent="0" algn="ctr">
              <a:lnSpc>
                <a:spcPct val="100000"/>
              </a:lnSpc>
              <a:buFont typeface="Wingdings" panose="05000000000000000000" charset="0"/>
              <a:buNone/>
            </a:pPr>
            <a:r>
              <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 By 2035, this figure will have more than quadrupled to 592 million.</a:t>
            </a: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171450" indent="-171450" algn="ctr">
              <a:lnSpc>
                <a:spcPct val="100000"/>
              </a:lnSpc>
              <a:buFont typeface="Wingdings" panose="05000000000000000000" charset="0"/>
              <a:buChar char="Ø"/>
            </a:pPr>
            <a:r>
              <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According to the World Health Organization, around 422 million people suffer with diabetes, the majority of whom live in poor or middle-income nations. This figure might be boosted to 490 billion by 2030. Diabetes is prevalent in several countries, including Canada, China, and India. With India's population currently over 100 million, the real number of diabetics in the country is 40 million</a:t>
            </a:r>
            <a:endParaRPr lang="zh-CN" alt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8" name="直接连接符 7"/>
          <p:cNvCxnSpPr/>
          <p:nvPr/>
        </p:nvCxnSpPr>
        <p:spPr>
          <a:xfrm>
            <a:off x="0" y="2210937"/>
            <a:ext cx="1944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248000" y="2210937"/>
            <a:ext cx="1944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1" name="图形 10" descr="听诊器"/>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99587" y="3719412"/>
            <a:ext cx="914400" cy="914400"/>
          </a:xfrm>
          <a:prstGeom prst="rect">
            <a:avLst/>
          </a:prstGeom>
        </p:spPr>
      </p:pic>
      <p:pic>
        <p:nvPicPr>
          <p:cNvPr id="13" name="图形 12" descr="药品"/>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8677" y="3674962"/>
            <a:ext cx="914400" cy="914400"/>
          </a:xfrm>
          <a:prstGeom prst="rect">
            <a:avLst/>
          </a:prstGeom>
        </p:spPr>
      </p:pic>
      <p:pic>
        <p:nvPicPr>
          <p:cNvPr id="15" name="图形 14" descr="急救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3657817"/>
            <a:ext cx="914400" cy="914400"/>
          </a:xfrm>
          <a:prstGeom prst="rect">
            <a:avLst/>
          </a:prstGeom>
        </p:spPr>
      </p:pic>
      <p:sp>
        <p:nvSpPr>
          <p:cNvPr id="16" name="矩形 15"/>
          <p:cNvSpPr/>
          <p:nvPr/>
        </p:nvSpPr>
        <p:spPr>
          <a:xfrm>
            <a:off x="241300" y="4554220"/>
            <a:ext cx="3390265" cy="216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0000"/>
              </a:lnSpc>
              <a:buFont typeface="Wingdings" panose="05000000000000000000" charset="0"/>
              <a:buChar char="Ø"/>
            </a:pP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Diabetes that is uncontrolled can raise the </a:t>
            </a:r>
            <a:r>
              <a:rPr lang="en-US" altLang="zh-CN"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risk of a heart attack, cancer, kidney damage, blindness, and other disorders.</a:t>
            </a:r>
            <a:endPar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lgn="ctr">
              <a:lnSpc>
                <a:spcPct val="100000"/>
              </a:lnSpc>
              <a:buFont typeface="Wingdings" panose="05000000000000000000" charset="0"/>
              <a:buChar char="Ø"/>
            </a:pP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Diabetes is a chronic disease that has the potential to trigger a global health disaster</a:t>
            </a:r>
            <a:r>
              <a:rPr lang="zh-CN" altLang="en-US" sz="1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1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矩形 16"/>
          <p:cNvSpPr/>
          <p:nvPr/>
        </p:nvSpPr>
        <p:spPr>
          <a:xfrm>
            <a:off x="4445048" y="4554210"/>
            <a:ext cx="2948728" cy="2119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0000"/>
              </a:lnSpc>
              <a:buFont typeface="Wingdings" panose="05000000000000000000" charset="0"/>
              <a:buChar char="Ø"/>
            </a:pP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Diabetes is a condition caused by a rise in blood glucose levels. This high blood glucose level causes symptoms such as frequent urination, thirst, and hunger.</a:t>
            </a:r>
            <a:endPar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矩形 17"/>
          <p:cNvSpPr/>
          <p:nvPr/>
        </p:nvSpPr>
        <p:spPr>
          <a:xfrm>
            <a:off x="8557260" y="4633595"/>
            <a:ext cx="3086735" cy="2119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0000"/>
              </a:lnSpc>
              <a:buFont typeface="Wingdings" panose="05000000000000000000" charset="0"/>
              <a:buChar char="Ø"/>
            </a:pPr>
            <a:r>
              <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The goal of the analysis on diabetes prediction models in refereed articles was to discover the ways for selecting the best quality research and synthesising the many studies</a:t>
            </a:r>
            <a:endPar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pPr algn="ctr">
              <a:lnSpc>
                <a:spcPct val="100000"/>
              </a:lnSpc>
            </a:pPr>
            <a:endParaRPr lang="zh-CN" altLang="en-US" sz="16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par>
                          <p:cTn id="32" fill="hold">
                            <p:stCondLst>
                              <p:cond delay="4000"/>
                            </p:stCondLst>
                            <p:childTnLst>
                              <p:par>
                                <p:cTn id="33" presetID="3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1000" fill="hold"/>
                                        <p:tgtEl>
                                          <p:spTgt spid="7"/>
                                        </p:tgtEl>
                                        <p:attrNameLst>
                                          <p:attrName>ppt_w</p:attrName>
                                        </p:attrNameLst>
                                      </p:cBhvr>
                                      <p:tavLst>
                                        <p:tav tm="0">
                                          <p:val>
                                            <p:fltVal val="0"/>
                                          </p:val>
                                        </p:tav>
                                        <p:tav tm="100000">
                                          <p:val>
                                            <p:strVal val="#ppt_w"/>
                                          </p:val>
                                        </p:tav>
                                      </p:tavLst>
                                    </p:anim>
                                    <p:anim calcmode="lin" valueType="num">
                                      <p:cBhvr>
                                        <p:cTn id="36" dur="1000" fill="hold"/>
                                        <p:tgtEl>
                                          <p:spTgt spid="7"/>
                                        </p:tgtEl>
                                        <p:attrNameLst>
                                          <p:attrName>ppt_h</p:attrName>
                                        </p:attrNameLst>
                                      </p:cBhvr>
                                      <p:tavLst>
                                        <p:tav tm="0">
                                          <p:val>
                                            <p:fltVal val="0"/>
                                          </p:val>
                                        </p:tav>
                                        <p:tav tm="100000">
                                          <p:val>
                                            <p:strVal val="#ppt_h"/>
                                          </p:val>
                                        </p:tav>
                                      </p:tavLst>
                                    </p:anim>
                                    <p:anim calcmode="lin" valueType="num">
                                      <p:cBhvr>
                                        <p:cTn id="37" dur="1000" fill="hold"/>
                                        <p:tgtEl>
                                          <p:spTgt spid="7"/>
                                        </p:tgtEl>
                                        <p:attrNameLst>
                                          <p:attrName>style.rotation</p:attrName>
                                        </p:attrNameLst>
                                      </p:cBhvr>
                                      <p:tavLst>
                                        <p:tav tm="0">
                                          <p:val>
                                            <p:fltVal val="90"/>
                                          </p:val>
                                        </p:tav>
                                        <p:tav tm="100000">
                                          <p:val>
                                            <p:fltVal val="0"/>
                                          </p:val>
                                        </p:tav>
                                      </p:tavLst>
                                    </p:anim>
                                    <p:animEffect transition="in" filter="fade">
                                      <p:cBhvr>
                                        <p:cTn id="38" dur="1000"/>
                                        <p:tgtEl>
                                          <p:spTgt spid="7"/>
                                        </p:tgtEl>
                                      </p:cBhvr>
                                    </p:animEffect>
                                  </p:childTnLst>
                                </p:cTn>
                              </p:par>
                            </p:childTnLst>
                          </p:cTn>
                        </p:par>
                        <p:par>
                          <p:cTn id="39" fill="hold">
                            <p:stCondLst>
                              <p:cond delay="5000"/>
                            </p:stCondLst>
                            <p:childTnLst>
                              <p:par>
                                <p:cTn id="40" presetID="42"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42"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par>
                          <p:cTn id="51" fill="hold">
                            <p:stCondLst>
                              <p:cond delay="7000"/>
                            </p:stCondLst>
                            <p:childTnLst>
                              <p:par>
                                <p:cTn id="52" presetID="42"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par>
                          <p:cTn id="57" fill="hold">
                            <p:stCondLst>
                              <p:cond delay="8000"/>
                            </p:stCondLst>
                            <p:childTnLst>
                              <p:par>
                                <p:cTn id="58" presetID="42"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childTnLst>
                          </p:cTn>
                        </p:par>
                        <p:par>
                          <p:cTn id="63" fill="hold">
                            <p:stCondLst>
                              <p:cond delay="9000"/>
                            </p:stCondLst>
                            <p:childTnLst>
                              <p:par>
                                <p:cTn id="64" presetID="42" presetClass="entr" presetSubtype="0"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par>
                          <p:cTn id="69" fill="hold">
                            <p:stCondLst>
                              <p:cond delay="10000"/>
                            </p:stCondLst>
                            <p:childTnLst>
                              <p:par>
                                <p:cTn id="70" presetID="42"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ldLvl="0" animBg="1"/>
      <p:bldP spid="16" grpId="0" bldLvl="0" animBg="1"/>
      <p:bldP spid="17" grpId="0" bldLvl="0" animBg="1"/>
      <p:bldP spid="18"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102311" y="607750"/>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rgbClr val="000000"/>
                </a:solidFill>
                <a:effectLst/>
                <a:latin typeface="Calibri" panose="020F0502020204030204" pitchFamily="34" charset="0"/>
                <a:cs typeface="Calibri" panose="020F0502020204030204" pitchFamily="34" charset="0"/>
                <a:sym typeface="+mn-ea"/>
              </a:rPr>
              <a:t>Plan of Action</a:t>
            </a:r>
            <a:endParaRPr lang="en-IN" sz="2400" dirty="0"/>
          </a:p>
          <a:p>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4" name="组合 23"/>
          <p:cNvGrpSpPr/>
          <p:nvPr/>
        </p:nvGrpSpPr>
        <p:grpSpPr>
          <a:xfrm>
            <a:off x="6461990" y="3232588"/>
            <a:ext cx="1713510" cy="1687807"/>
            <a:chOff x="6461990" y="3232588"/>
            <a:chExt cx="1713510" cy="1687807"/>
          </a:xfrm>
        </p:grpSpPr>
        <p:sp>
          <p:nvSpPr>
            <p:cNvPr id="25" name="KSO_Shape"/>
            <p:cNvSpPr/>
            <p:nvPr/>
          </p:nvSpPr>
          <p:spPr bwMode="auto">
            <a:xfrm>
              <a:off x="6461990" y="3232588"/>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chemeClr val="tx1">
                <a:lumMod val="50000"/>
                <a:lumOff val="50000"/>
              </a:schemeClr>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26" name="KSO_Shape"/>
            <p:cNvSpPr/>
            <p:nvPr/>
          </p:nvSpPr>
          <p:spPr bwMode="auto">
            <a:xfrm>
              <a:off x="7049581" y="3812189"/>
              <a:ext cx="412923" cy="479769"/>
            </a:xfrm>
            <a:custGeom>
              <a:avLst/>
              <a:gdLst>
                <a:gd name="T0" fmla="*/ 361529 w 2823"/>
                <a:gd name="T1" fmla="*/ 288173 h 3280"/>
                <a:gd name="T2" fmla="*/ 649545 w 2823"/>
                <a:gd name="T3" fmla="*/ 288173 h 3280"/>
                <a:gd name="T4" fmla="*/ 793278 w 2823"/>
                <a:gd name="T5" fmla="*/ 144361 h 3280"/>
                <a:gd name="T6" fmla="*/ 649545 w 2823"/>
                <a:gd name="T7" fmla="*/ 0 h 3280"/>
                <a:gd name="T8" fmla="*/ 361529 w 2823"/>
                <a:gd name="T9" fmla="*/ 0 h 3280"/>
                <a:gd name="T10" fmla="*/ 217246 w 2823"/>
                <a:gd name="T11" fmla="*/ 144361 h 3280"/>
                <a:gd name="T12" fmla="*/ 361529 w 2823"/>
                <a:gd name="T13" fmla="*/ 288173 h 3280"/>
                <a:gd name="T14" fmla="*/ 541470 w 2823"/>
                <a:gd name="T15" fmla="*/ 863971 h 3280"/>
                <a:gd name="T16" fmla="*/ 469603 w 2823"/>
                <a:gd name="T17" fmla="*/ 863971 h 3280"/>
                <a:gd name="T18" fmla="*/ 469603 w 2823"/>
                <a:gd name="T19" fmla="*/ 1008332 h 3280"/>
                <a:gd name="T20" fmla="*/ 323126 w 2823"/>
                <a:gd name="T21" fmla="*/ 1008332 h 3280"/>
                <a:gd name="T22" fmla="*/ 323126 w 2823"/>
                <a:gd name="T23" fmla="*/ 1080238 h 3280"/>
                <a:gd name="T24" fmla="*/ 469603 w 2823"/>
                <a:gd name="T25" fmla="*/ 1080238 h 3280"/>
                <a:gd name="T26" fmla="*/ 469603 w 2823"/>
                <a:gd name="T27" fmla="*/ 1224050 h 3280"/>
                <a:gd name="T28" fmla="*/ 541470 w 2823"/>
                <a:gd name="T29" fmla="*/ 1224050 h 3280"/>
                <a:gd name="T30" fmla="*/ 541470 w 2823"/>
                <a:gd name="T31" fmla="*/ 1080238 h 3280"/>
                <a:gd name="T32" fmla="*/ 685204 w 2823"/>
                <a:gd name="T33" fmla="*/ 1080238 h 3280"/>
                <a:gd name="T34" fmla="*/ 685204 w 2823"/>
                <a:gd name="T35" fmla="*/ 1008332 h 3280"/>
                <a:gd name="T36" fmla="*/ 541470 w 2823"/>
                <a:gd name="T37" fmla="*/ 1008332 h 3280"/>
                <a:gd name="T38" fmla="*/ 541470 w 2823"/>
                <a:gd name="T39" fmla="*/ 863971 h 3280"/>
                <a:gd name="T40" fmla="*/ 762557 w 2823"/>
                <a:gd name="T41" fmla="*/ 356237 h 3280"/>
                <a:gd name="T42" fmla="*/ 236996 w 2823"/>
                <a:gd name="T43" fmla="*/ 356237 h 3280"/>
                <a:gd name="T44" fmla="*/ 0 w 2823"/>
                <a:gd name="T45" fmla="*/ 1486425 h 3280"/>
                <a:gd name="T46" fmla="*/ 1646 w 2823"/>
                <a:gd name="T47" fmla="*/ 1486425 h 3280"/>
                <a:gd name="T48" fmla="*/ 1646 w 2823"/>
                <a:gd name="T49" fmla="*/ 1620357 h 3280"/>
                <a:gd name="T50" fmla="*/ 181587 w 2823"/>
                <a:gd name="T51" fmla="*/ 1800397 h 3280"/>
                <a:gd name="T52" fmla="*/ 829486 w 2823"/>
                <a:gd name="T53" fmla="*/ 1800397 h 3280"/>
                <a:gd name="T54" fmla="*/ 1008879 w 2823"/>
                <a:gd name="T55" fmla="*/ 1620357 h 3280"/>
                <a:gd name="T56" fmla="*/ 1008879 w 2823"/>
                <a:gd name="T57" fmla="*/ 1440318 h 3280"/>
                <a:gd name="T58" fmla="*/ 1003393 w 2823"/>
                <a:gd name="T59" fmla="*/ 1396405 h 3280"/>
                <a:gd name="T60" fmla="*/ 762557 w 2823"/>
                <a:gd name="T61" fmla="*/ 356237 h 3280"/>
                <a:gd name="T62" fmla="*/ 498679 w 2823"/>
                <a:gd name="T63" fmla="*/ 1327793 h 3280"/>
                <a:gd name="T64" fmla="*/ 208469 w 2823"/>
                <a:gd name="T65" fmla="*/ 1037424 h 3280"/>
                <a:gd name="T66" fmla="*/ 498679 w 2823"/>
                <a:gd name="T67" fmla="*/ 747604 h 3280"/>
                <a:gd name="T68" fmla="*/ 788889 w 2823"/>
                <a:gd name="T69" fmla="*/ 1037424 h 3280"/>
                <a:gd name="T70" fmla="*/ 498679 w 2823"/>
                <a:gd name="T71" fmla="*/ 1327793 h 3280"/>
                <a:gd name="T72" fmla="*/ 1298541 w 2823"/>
                <a:gd name="T73" fmla="*/ 206936 h 3280"/>
                <a:gd name="T74" fmla="*/ 1039052 w 2823"/>
                <a:gd name="T75" fmla="*/ 634530 h 3280"/>
                <a:gd name="T76" fmla="*/ 1190466 w 2823"/>
                <a:gd name="T77" fmla="*/ 1008332 h 3280"/>
                <a:gd name="T78" fmla="*/ 1187723 w 2823"/>
                <a:gd name="T79" fmla="*/ 1575347 h 3280"/>
                <a:gd name="T80" fmla="*/ 1290860 w 2823"/>
                <a:gd name="T81" fmla="*/ 1672503 h 3280"/>
                <a:gd name="T82" fmla="*/ 1404969 w 2823"/>
                <a:gd name="T83" fmla="*/ 1575347 h 3280"/>
                <a:gd name="T84" fmla="*/ 1404969 w 2823"/>
                <a:gd name="T85" fmla="*/ 1002294 h 3280"/>
                <a:gd name="T86" fmla="*/ 1548703 w 2823"/>
                <a:gd name="T87" fmla="*/ 634530 h 3280"/>
                <a:gd name="T88" fmla="*/ 1298541 w 2823"/>
                <a:gd name="T89" fmla="*/ 206936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23" h="3280">
                  <a:moveTo>
                    <a:pt x="659" y="525"/>
                  </a:moveTo>
                  <a:cubicBezTo>
                    <a:pt x="1184" y="525"/>
                    <a:pt x="1184" y="525"/>
                    <a:pt x="1184" y="525"/>
                  </a:cubicBezTo>
                  <a:cubicBezTo>
                    <a:pt x="1329" y="525"/>
                    <a:pt x="1446" y="408"/>
                    <a:pt x="1446" y="263"/>
                  </a:cubicBezTo>
                  <a:cubicBezTo>
                    <a:pt x="1446" y="118"/>
                    <a:pt x="1329" y="0"/>
                    <a:pt x="1184" y="0"/>
                  </a:cubicBezTo>
                  <a:cubicBezTo>
                    <a:pt x="659" y="0"/>
                    <a:pt x="659" y="0"/>
                    <a:pt x="659" y="0"/>
                  </a:cubicBezTo>
                  <a:cubicBezTo>
                    <a:pt x="514" y="0"/>
                    <a:pt x="396" y="118"/>
                    <a:pt x="396" y="263"/>
                  </a:cubicBezTo>
                  <a:cubicBezTo>
                    <a:pt x="396" y="408"/>
                    <a:pt x="514" y="525"/>
                    <a:pt x="659" y="525"/>
                  </a:cubicBezTo>
                  <a:close/>
                  <a:moveTo>
                    <a:pt x="987" y="1574"/>
                  </a:moveTo>
                  <a:cubicBezTo>
                    <a:pt x="856" y="1574"/>
                    <a:pt x="856" y="1574"/>
                    <a:pt x="856" y="1574"/>
                  </a:cubicBezTo>
                  <a:cubicBezTo>
                    <a:pt x="856" y="1837"/>
                    <a:pt x="856" y="1837"/>
                    <a:pt x="856" y="1837"/>
                  </a:cubicBezTo>
                  <a:cubicBezTo>
                    <a:pt x="589" y="1837"/>
                    <a:pt x="589" y="1837"/>
                    <a:pt x="589" y="1837"/>
                  </a:cubicBezTo>
                  <a:cubicBezTo>
                    <a:pt x="589" y="1968"/>
                    <a:pt x="589" y="1968"/>
                    <a:pt x="589" y="1968"/>
                  </a:cubicBezTo>
                  <a:cubicBezTo>
                    <a:pt x="856" y="1968"/>
                    <a:pt x="856" y="1968"/>
                    <a:pt x="856" y="1968"/>
                  </a:cubicBezTo>
                  <a:cubicBezTo>
                    <a:pt x="856" y="2230"/>
                    <a:pt x="856" y="2230"/>
                    <a:pt x="856" y="2230"/>
                  </a:cubicBezTo>
                  <a:cubicBezTo>
                    <a:pt x="987" y="2230"/>
                    <a:pt x="987" y="2230"/>
                    <a:pt x="987" y="2230"/>
                  </a:cubicBezTo>
                  <a:cubicBezTo>
                    <a:pt x="987" y="1968"/>
                    <a:pt x="987" y="1968"/>
                    <a:pt x="987" y="1968"/>
                  </a:cubicBezTo>
                  <a:cubicBezTo>
                    <a:pt x="1249" y="1968"/>
                    <a:pt x="1249" y="1968"/>
                    <a:pt x="1249" y="1968"/>
                  </a:cubicBezTo>
                  <a:cubicBezTo>
                    <a:pt x="1249" y="1837"/>
                    <a:pt x="1249" y="1837"/>
                    <a:pt x="1249" y="1837"/>
                  </a:cubicBezTo>
                  <a:cubicBezTo>
                    <a:pt x="987" y="1837"/>
                    <a:pt x="987" y="1837"/>
                    <a:pt x="987" y="1837"/>
                  </a:cubicBezTo>
                  <a:lnTo>
                    <a:pt x="987" y="1574"/>
                  </a:lnTo>
                  <a:close/>
                  <a:moveTo>
                    <a:pt x="1390" y="649"/>
                  </a:moveTo>
                  <a:cubicBezTo>
                    <a:pt x="432" y="649"/>
                    <a:pt x="432" y="649"/>
                    <a:pt x="432" y="649"/>
                  </a:cubicBezTo>
                  <a:cubicBezTo>
                    <a:pt x="432" y="649"/>
                    <a:pt x="0" y="1036"/>
                    <a:pt x="0" y="2708"/>
                  </a:cubicBezTo>
                  <a:cubicBezTo>
                    <a:pt x="3" y="2708"/>
                    <a:pt x="3" y="2708"/>
                    <a:pt x="3" y="2708"/>
                  </a:cubicBezTo>
                  <a:cubicBezTo>
                    <a:pt x="3" y="2952"/>
                    <a:pt x="3" y="2952"/>
                    <a:pt x="3" y="2952"/>
                  </a:cubicBezTo>
                  <a:cubicBezTo>
                    <a:pt x="3" y="3133"/>
                    <a:pt x="150" y="3280"/>
                    <a:pt x="331" y="3280"/>
                  </a:cubicBezTo>
                  <a:cubicBezTo>
                    <a:pt x="1512" y="3280"/>
                    <a:pt x="1512" y="3280"/>
                    <a:pt x="1512" y="3280"/>
                  </a:cubicBezTo>
                  <a:cubicBezTo>
                    <a:pt x="1693" y="3280"/>
                    <a:pt x="1839" y="3133"/>
                    <a:pt x="1839" y="2952"/>
                  </a:cubicBezTo>
                  <a:cubicBezTo>
                    <a:pt x="1839" y="2624"/>
                    <a:pt x="1839" y="2624"/>
                    <a:pt x="1839" y="2624"/>
                  </a:cubicBezTo>
                  <a:cubicBezTo>
                    <a:pt x="1839" y="2596"/>
                    <a:pt x="1835" y="2570"/>
                    <a:pt x="1829" y="2544"/>
                  </a:cubicBezTo>
                  <a:cubicBezTo>
                    <a:pt x="1801" y="1010"/>
                    <a:pt x="1390" y="649"/>
                    <a:pt x="1390" y="649"/>
                  </a:cubicBezTo>
                  <a:close/>
                  <a:moveTo>
                    <a:pt x="909" y="2419"/>
                  </a:moveTo>
                  <a:cubicBezTo>
                    <a:pt x="617" y="2419"/>
                    <a:pt x="380" y="2182"/>
                    <a:pt x="380" y="1890"/>
                  </a:cubicBezTo>
                  <a:cubicBezTo>
                    <a:pt x="380" y="1598"/>
                    <a:pt x="617" y="1362"/>
                    <a:pt x="909" y="1362"/>
                  </a:cubicBezTo>
                  <a:cubicBezTo>
                    <a:pt x="1201" y="1362"/>
                    <a:pt x="1438" y="1598"/>
                    <a:pt x="1438" y="1890"/>
                  </a:cubicBezTo>
                  <a:cubicBezTo>
                    <a:pt x="1438" y="2182"/>
                    <a:pt x="1201" y="2419"/>
                    <a:pt x="909" y="2419"/>
                  </a:cubicBezTo>
                  <a:close/>
                  <a:moveTo>
                    <a:pt x="2367" y="377"/>
                  </a:moveTo>
                  <a:cubicBezTo>
                    <a:pt x="2118" y="377"/>
                    <a:pt x="1894" y="737"/>
                    <a:pt x="1894" y="1156"/>
                  </a:cubicBezTo>
                  <a:cubicBezTo>
                    <a:pt x="1894" y="1457"/>
                    <a:pt x="2020" y="1714"/>
                    <a:pt x="2170" y="1837"/>
                  </a:cubicBezTo>
                  <a:cubicBezTo>
                    <a:pt x="2165" y="2870"/>
                    <a:pt x="2165" y="2870"/>
                    <a:pt x="2165" y="2870"/>
                  </a:cubicBezTo>
                  <a:cubicBezTo>
                    <a:pt x="2165" y="2967"/>
                    <a:pt x="2255" y="3047"/>
                    <a:pt x="2353" y="3047"/>
                  </a:cubicBezTo>
                  <a:cubicBezTo>
                    <a:pt x="2450" y="3047"/>
                    <a:pt x="2561" y="2967"/>
                    <a:pt x="2561" y="2870"/>
                  </a:cubicBezTo>
                  <a:cubicBezTo>
                    <a:pt x="2561" y="1826"/>
                    <a:pt x="2561" y="1826"/>
                    <a:pt x="2561" y="1826"/>
                  </a:cubicBezTo>
                  <a:cubicBezTo>
                    <a:pt x="2694" y="1693"/>
                    <a:pt x="2823" y="1436"/>
                    <a:pt x="2823" y="1156"/>
                  </a:cubicBezTo>
                  <a:cubicBezTo>
                    <a:pt x="2823" y="737"/>
                    <a:pt x="2616" y="377"/>
                    <a:pt x="2367" y="377"/>
                  </a:cubicBezTo>
                  <a:close/>
                </a:path>
              </a:pathLst>
            </a:custGeom>
            <a:solidFill>
              <a:schemeClr val="tx1">
                <a:lumMod val="50000"/>
                <a:lumOff val="50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grpSp>
      <p:grpSp>
        <p:nvGrpSpPr>
          <p:cNvPr id="27" name="组合 26"/>
          <p:cNvGrpSpPr/>
          <p:nvPr/>
        </p:nvGrpSpPr>
        <p:grpSpPr>
          <a:xfrm>
            <a:off x="3542519" y="3232589"/>
            <a:ext cx="1713510" cy="1687807"/>
            <a:chOff x="3542519" y="3232589"/>
            <a:chExt cx="1713510" cy="1687807"/>
          </a:xfrm>
        </p:grpSpPr>
        <p:sp>
          <p:nvSpPr>
            <p:cNvPr id="28" name="KSO_Shape"/>
            <p:cNvSpPr/>
            <p:nvPr/>
          </p:nvSpPr>
          <p:spPr bwMode="auto">
            <a:xfrm>
              <a:off x="3542519" y="3232589"/>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chemeClr val="tx1">
                <a:lumMod val="50000"/>
                <a:lumOff val="50000"/>
              </a:schemeClr>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29" name="KSO_Shape"/>
            <p:cNvSpPr/>
            <p:nvPr/>
          </p:nvSpPr>
          <p:spPr bwMode="auto">
            <a:xfrm>
              <a:off x="4081550" y="3854785"/>
              <a:ext cx="478923" cy="479769"/>
            </a:xfrm>
            <a:custGeom>
              <a:avLst/>
              <a:gdLst>
                <a:gd name="T0" fmla="*/ 1493016 w 3561"/>
                <a:gd name="T1" fmla="*/ 588523 h 3567"/>
                <a:gd name="T2" fmla="*/ 1689798 w 3561"/>
                <a:gd name="T3" fmla="*/ 494642 h 3567"/>
                <a:gd name="T4" fmla="*/ 1689798 w 3561"/>
                <a:gd name="T5" fmla="*/ 107004 h 3567"/>
                <a:gd name="T6" fmla="*/ 1302290 w 3561"/>
                <a:gd name="T7" fmla="*/ 107004 h 3567"/>
                <a:gd name="T8" fmla="*/ 1213990 w 3561"/>
                <a:gd name="T9" fmla="*/ 309404 h 3567"/>
                <a:gd name="T10" fmla="*/ 1011658 w 3561"/>
                <a:gd name="T11" fmla="*/ 107509 h 3567"/>
                <a:gd name="T12" fmla="*/ 916295 w 3561"/>
                <a:gd name="T13" fmla="*/ 106500 h 3567"/>
                <a:gd name="T14" fmla="*/ 864829 w 3561"/>
                <a:gd name="T15" fmla="*/ 156973 h 3567"/>
                <a:gd name="T16" fmla="*/ 867857 w 3561"/>
                <a:gd name="T17" fmla="*/ 252873 h 3567"/>
                <a:gd name="T18" fmla="*/ 1060602 w 3561"/>
                <a:gd name="T19" fmla="*/ 445683 h 3567"/>
                <a:gd name="T20" fmla="*/ 151370 w 3561"/>
                <a:gd name="T21" fmla="*/ 1355219 h 3567"/>
                <a:gd name="T22" fmla="*/ 169535 w 3561"/>
                <a:gd name="T23" fmla="*/ 1440519 h 3567"/>
                <a:gd name="T24" fmla="*/ 103436 w 3561"/>
                <a:gd name="T25" fmla="*/ 1507145 h 3567"/>
                <a:gd name="T26" fmla="*/ 96877 w 3561"/>
                <a:gd name="T27" fmla="*/ 1697431 h 3567"/>
                <a:gd name="T28" fmla="*/ 295172 w 3561"/>
                <a:gd name="T29" fmla="*/ 1698945 h 3567"/>
                <a:gd name="T30" fmla="*/ 362784 w 3561"/>
                <a:gd name="T31" fmla="*/ 1623739 h 3567"/>
                <a:gd name="T32" fmla="*/ 438974 w 3561"/>
                <a:gd name="T33" fmla="*/ 1648976 h 3567"/>
                <a:gd name="T34" fmla="*/ 1350728 w 3561"/>
                <a:gd name="T35" fmla="*/ 736916 h 3567"/>
                <a:gd name="T36" fmla="*/ 1543473 w 3561"/>
                <a:gd name="T37" fmla="*/ 929726 h 3567"/>
                <a:gd name="T38" fmla="*/ 1638836 w 3561"/>
                <a:gd name="T39" fmla="*/ 931745 h 3567"/>
                <a:gd name="T40" fmla="*/ 1689798 w 3561"/>
                <a:gd name="T41" fmla="*/ 881776 h 3567"/>
                <a:gd name="T42" fmla="*/ 1690302 w 3561"/>
                <a:gd name="T43" fmla="*/ 786380 h 3567"/>
                <a:gd name="T44" fmla="*/ 1493016 w 3561"/>
                <a:gd name="T45" fmla="*/ 588523 h 3567"/>
                <a:gd name="T46" fmla="*/ 245220 w 3561"/>
                <a:gd name="T47" fmla="*/ 1648976 h 3567"/>
                <a:gd name="T48" fmla="*/ 148343 w 3561"/>
                <a:gd name="T49" fmla="*/ 1645947 h 3567"/>
                <a:gd name="T50" fmla="*/ 144811 w 3561"/>
                <a:gd name="T51" fmla="*/ 1551562 h 3567"/>
                <a:gd name="T52" fmla="*/ 197791 w 3561"/>
                <a:gd name="T53" fmla="*/ 1498564 h 3567"/>
                <a:gd name="T54" fmla="*/ 243706 w 3561"/>
                <a:gd name="T55" fmla="*/ 1553581 h 3567"/>
                <a:gd name="T56" fmla="*/ 296181 w 3561"/>
                <a:gd name="T57" fmla="*/ 1593960 h 3567"/>
                <a:gd name="T58" fmla="*/ 245220 w 3561"/>
                <a:gd name="T59" fmla="*/ 1648976 h 3567"/>
                <a:gd name="T60" fmla="*/ 487413 w 3561"/>
                <a:gd name="T61" fmla="*/ 1503612 h 3567"/>
                <a:gd name="T62" fmla="*/ 293658 w 3561"/>
                <a:gd name="T63" fmla="*/ 1503612 h 3567"/>
                <a:gd name="T64" fmla="*/ 293658 w 3561"/>
                <a:gd name="T65" fmla="*/ 1309793 h 3567"/>
                <a:gd name="T66" fmla="*/ 1108535 w 3561"/>
                <a:gd name="T67" fmla="*/ 494642 h 3567"/>
                <a:gd name="T68" fmla="*/ 1302290 w 3561"/>
                <a:gd name="T69" fmla="*/ 688461 h 3567"/>
                <a:gd name="T70" fmla="*/ 487413 w 3561"/>
                <a:gd name="T71" fmla="*/ 1503612 h 35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561" h="3567">
                  <a:moveTo>
                    <a:pt x="2959" y="1166"/>
                  </a:moveTo>
                  <a:cubicBezTo>
                    <a:pt x="3349" y="980"/>
                    <a:pt x="3349" y="980"/>
                    <a:pt x="3349" y="980"/>
                  </a:cubicBezTo>
                  <a:cubicBezTo>
                    <a:pt x="3561" y="768"/>
                    <a:pt x="3561" y="424"/>
                    <a:pt x="3349" y="212"/>
                  </a:cubicBezTo>
                  <a:cubicBezTo>
                    <a:pt x="3137" y="0"/>
                    <a:pt x="2793" y="0"/>
                    <a:pt x="2581" y="212"/>
                  </a:cubicBezTo>
                  <a:cubicBezTo>
                    <a:pt x="2406" y="613"/>
                    <a:pt x="2406" y="613"/>
                    <a:pt x="2406" y="613"/>
                  </a:cubicBezTo>
                  <a:cubicBezTo>
                    <a:pt x="2005" y="213"/>
                    <a:pt x="2005" y="213"/>
                    <a:pt x="2005" y="213"/>
                  </a:cubicBezTo>
                  <a:cubicBezTo>
                    <a:pt x="2005" y="213"/>
                    <a:pt x="1908" y="118"/>
                    <a:pt x="1816" y="211"/>
                  </a:cubicBezTo>
                  <a:cubicBezTo>
                    <a:pt x="1714" y="311"/>
                    <a:pt x="1714" y="311"/>
                    <a:pt x="1714" y="311"/>
                  </a:cubicBezTo>
                  <a:cubicBezTo>
                    <a:pt x="1714" y="311"/>
                    <a:pt x="1640" y="421"/>
                    <a:pt x="1720" y="501"/>
                  </a:cubicBezTo>
                  <a:cubicBezTo>
                    <a:pt x="2102" y="883"/>
                    <a:pt x="2102" y="883"/>
                    <a:pt x="2102" y="883"/>
                  </a:cubicBezTo>
                  <a:cubicBezTo>
                    <a:pt x="300" y="2685"/>
                    <a:pt x="300" y="2685"/>
                    <a:pt x="300" y="2685"/>
                  </a:cubicBezTo>
                  <a:cubicBezTo>
                    <a:pt x="300" y="2685"/>
                    <a:pt x="288" y="2750"/>
                    <a:pt x="336" y="2854"/>
                  </a:cubicBezTo>
                  <a:cubicBezTo>
                    <a:pt x="205" y="2986"/>
                    <a:pt x="205" y="2986"/>
                    <a:pt x="205" y="2986"/>
                  </a:cubicBezTo>
                  <a:cubicBezTo>
                    <a:pt x="205" y="2986"/>
                    <a:pt x="0" y="3171"/>
                    <a:pt x="192" y="3363"/>
                  </a:cubicBezTo>
                  <a:cubicBezTo>
                    <a:pt x="192" y="3363"/>
                    <a:pt x="384" y="3567"/>
                    <a:pt x="585" y="3366"/>
                  </a:cubicBezTo>
                  <a:cubicBezTo>
                    <a:pt x="719" y="3217"/>
                    <a:pt x="719" y="3217"/>
                    <a:pt x="719" y="3217"/>
                  </a:cubicBezTo>
                  <a:cubicBezTo>
                    <a:pt x="761" y="3234"/>
                    <a:pt x="811" y="3251"/>
                    <a:pt x="870" y="3267"/>
                  </a:cubicBezTo>
                  <a:cubicBezTo>
                    <a:pt x="2677" y="1460"/>
                    <a:pt x="2677" y="1460"/>
                    <a:pt x="2677" y="1460"/>
                  </a:cubicBezTo>
                  <a:cubicBezTo>
                    <a:pt x="3059" y="1842"/>
                    <a:pt x="3059" y="1842"/>
                    <a:pt x="3059" y="1842"/>
                  </a:cubicBezTo>
                  <a:cubicBezTo>
                    <a:pt x="3059" y="1842"/>
                    <a:pt x="3160" y="1934"/>
                    <a:pt x="3248" y="1846"/>
                  </a:cubicBezTo>
                  <a:cubicBezTo>
                    <a:pt x="3349" y="1747"/>
                    <a:pt x="3349" y="1747"/>
                    <a:pt x="3349" y="1747"/>
                  </a:cubicBezTo>
                  <a:cubicBezTo>
                    <a:pt x="3349" y="1747"/>
                    <a:pt x="3440" y="1648"/>
                    <a:pt x="3350" y="1558"/>
                  </a:cubicBezTo>
                  <a:lnTo>
                    <a:pt x="2959" y="1166"/>
                  </a:lnTo>
                  <a:close/>
                  <a:moveTo>
                    <a:pt x="486" y="3267"/>
                  </a:moveTo>
                  <a:cubicBezTo>
                    <a:pt x="390" y="3363"/>
                    <a:pt x="294" y="3261"/>
                    <a:pt x="294" y="3261"/>
                  </a:cubicBezTo>
                  <a:cubicBezTo>
                    <a:pt x="198" y="3165"/>
                    <a:pt x="287" y="3074"/>
                    <a:pt x="287" y="3074"/>
                  </a:cubicBezTo>
                  <a:cubicBezTo>
                    <a:pt x="392" y="2969"/>
                    <a:pt x="392" y="2969"/>
                    <a:pt x="392" y="2969"/>
                  </a:cubicBezTo>
                  <a:cubicBezTo>
                    <a:pt x="392" y="2969"/>
                    <a:pt x="442" y="3036"/>
                    <a:pt x="483" y="3078"/>
                  </a:cubicBezTo>
                  <a:cubicBezTo>
                    <a:pt x="483" y="3078"/>
                    <a:pt x="506" y="3109"/>
                    <a:pt x="587" y="3158"/>
                  </a:cubicBezTo>
                  <a:lnTo>
                    <a:pt x="486" y="3267"/>
                  </a:lnTo>
                  <a:close/>
                  <a:moveTo>
                    <a:pt x="966" y="2979"/>
                  </a:moveTo>
                  <a:cubicBezTo>
                    <a:pt x="794" y="3151"/>
                    <a:pt x="739" y="3136"/>
                    <a:pt x="582" y="2979"/>
                  </a:cubicBezTo>
                  <a:cubicBezTo>
                    <a:pt x="434" y="2831"/>
                    <a:pt x="416" y="2761"/>
                    <a:pt x="582" y="2595"/>
                  </a:cubicBezTo>
                  <a:cubicBezTo>
                    <a:pt x="2197" y="980"/>
                    <a:pt x="2197" y="980"/>
                    <a:pt x="2197" y="980"/>
                  </a:cubicBezTo>
                  <a:cubicBezTo>
                    <a:pt x="2581" y="1364"/>
                    <a:pt x="2581" y="1364"/>
                    <a:pt x="2581" y="1364"/>
                  </a:cubicBezTo>
                  <a:lnTo>
                    <a:pt x="966" y="2979"/>
                  </a:lnTo>
                  <a:close/>
                </a:path>
              </a:pathLst>
            </a:custGeom>
            <a:solidFill>
              <a:schemeClr val="tx1">
                <a:lumMod val="50000"/>
                <a:lumOff val="50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grpSp>
      <p:grpSp>
        <p:nvGrpSpPr>
          <p:cNvPr id="30" name="组合 29"/>
          <p:cNvGrpSpPr/>
          <p:nvPr/>
        </p:nvGrpSpPr>
        <p:grpSpPr>
          <a:xfrm>
            <a:off x="7902807" y="2406863"/>
            <a:ext cx="1713510" cy="1687807"/>
            <a:chOff x="7902807" y="2406863"/>
            <a:chExt cx="1713510" cy="1687807"/>
          </a:xfrm>
        </p:grpSpPr>
        <p:sp>
          <p:nvSpPr>
            <p:cNvPr id="31" name="KSO_Shape"/>
            <p:cNvSpPr/>
            <p:nvPr/>
          </p:nvSpPr>
          <p:spPr bwMode="auto">
            <a:xfrm>
              <a:off x="7902807" y="2406863"/>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C00000"/>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2" name="KSO_Shape"/>
            <p:cNvSpPr>
              <a:spLocks noChangeArrowheads="1"/>
            </p:cNvSpPr>
            <p:nvPr/>
          </p:nvSpPr>
          <p:spPr bwMode="auto">
            <a:xfrm>
              <a:off x="8490399" y="3005519"/>
              <a:ext cx="447615" cy="507692"/>
            </a:xfrm>
            <a:custGeom>
              <a:avLst/>
              <a:gdLst>
                <a:gd name="T0" fmla="*/ 478582 w 2230438"/>
                <a:gd name="T1" fmla="*/ 1806148 h 2528888"/>
                <a:gd name="T2" fmla="*/ 939800 w 2230438"/>
                <a:gd name="T3" fmla="*/ 1569195 h 2528888"/>
                <a:gd name="T4" fmla="*/ 942975 w 2230438"/>
                <a:gd name="T5" fmla="*/ 455613 h 2528888"/>
                <a:gd name="T6" fmla="*/ 1096010 w 2230438"/>
                <a:gd name="T7" fmla="*/ 829406 h 2528888"/>
                <a:gd name="T8" fmla="*/ 1127760 w 2230438"/>
                <a:gd name="T9" fmla="*/ 835124 h 2528888"/>
                <a:gd name="T10" fmla="*/ 1156653 w 2230438"/>
                <a:gd name="T11" fmla="*/ 848148 h 2528888"/>
                <a:gd name="T12" fmla="*/ 1181100 w 2230438"/>
                <a:gd name="T13" fmla="*/ 867208 h 2528888"/>
                <a:gd name="T14" fmla="*/ 1200468 w 2230438"/>
                <a:gd name="T15" fmla="*/ 891985 h 2528888"/>
                <a:gd name="T16" fmla="*/ 1213485 w 2230438"/>
                <a:gd name="T17" fmla="*/ 920257 h 2528888"/>
                <a:gd name="T18" fmla="*/ 1219200 w 2230438"/>
                <a:gd name="T19" fmla="*/ 952341 h 2528888"/>
                <a:gd name="T20" fmla="*/ 2230438 w 2230438"/>
                <a:gd name="T21" fmla="*/ 1948222 h 2528888"/>
                <a:gd name="T22" fmla="*/ 2224723 w 2230438"/>
                <a:gd name="T23" fmla="*/ 1980279 h 2528888"/>
                <a:gd name="T24" fmla="*/ 2211706 w 2230438"/>
                <a:gd name="T25" fmla="*/ 2009162 h 2528888"/>
                <a:gd name="T26" fmla="*/ 2192338 w 2230438"/>
                <a:gd name="T27" fmla="*/ 2033601 h 2528888"/>
                <a:gd name="T28" fmla="*/ 2167891 w 2230438"/>
                <a:gd name="T29" fmla="*/ 2052962 h 2528888"/>
                <a:gd name="T30" fmla="*/ 2138998 w 2230438"/>
                <a:gd name="T31" fmla="*/ 2065975 h 2528888"/>
                <a:gd name="T32" fmla="*/ 2107566 w 2230438"/>
                <a:gd name="T33" fmla="*/ 2071688 h 2528888"/>
                <a:gd name="T34" fmla="*/ 1218565 w 2230438"/>
                <a:gd name="T35" fmla="*/ 2412307 h 2528888"/>
                <a:gd name="T36" fmla="*/ 1211263 w 2230438"/>
                <a:gd name="T37" fmla="*/ 2443438 h 2528888"/>
                <a:gd name="T38" fmla="*/ 1196975 w 2230438"/>
                <a:gd name="T39" fmla="*/ 2471709 h 2528888"/>
                <a:gd name="T40" fmla="*/ 1176655 w 2230438"/>
                <a:gd name="T41" fmla="*/ 2494899 h 2528888"/>
                <a:gd name="T42" fmla="*/ 1151255 w 2230438"/>
                <a:gd name="T43" fmla="*/ 2513005 h 2528888"/>
                <a:gd name="T44" fmla="*/ 1121728 w 2230438"/>
                <a:gd name="T45" fmla="*/ 2524441 h 2528888"/>
                <a:gd name="T46" fmla="*/ 1089343 w 2230438"/>
                <a:gd name="T47" fmla="*/ 2528888 h 2528888"/>
                <a:gd name="T48" fmla="*/ 103823 w 2230438"/>
                <a:gd name="T49" fmla="*/ 2526029 h 2528888"/>
                <a:gd name="T50" fmla="*/ 73660 w 2230438"/>
                <a:gd name="T51" fmla="*/ 2515864 h 2528888"/>
                <a:gd name="T52" fmla="*/ 47308 w 2230438"/>
                <a:gd name="T53" fmla="*/ 2499028 h 2528888"/>
                <a:gd name="T54" fmla="*/ 25718 w 2230438"/>
                <a:gd name="T55" fmla="*/ 2476792 h 2528888"/>
                <a:gd name="T56" fmla="*/ 10160 w 2230438"/>
                <a:gd name="T57" fmla="*/ 2449155 h 2528888"/>
                <a:gd name="T58" fmla="*/ 1270 w 2230438"/>
                <a:gd name="T59" fmla="*/ 2418660 h 2528888"/>
                <a:gd name="T60" fmla="*/ 318 w 2230438"/>
                <a:gd name="T61" fmla="*/ 952341 h 2528888"/>
                <a:gd name="T62" fmla="*/ 5715 w 2230438"/>
                <a:gd name="T63" fmla="*/ 920257 h 2528888"/>
                <a:gd name="T64" fmla="*/ 18415 w 2230438"/>
                <a:gd name="T65" fmla="*/ 891985 h 2528888"/>
                <a:gd name="T66" fmla="*/ 38100 w 2230438"/>
                <a:gd name="T67" fmla="*/ 867208 h 2528888"/>
                <a:gd name="T68" fmla="*/ 62548 w 2230438"/>
                <a:gd name="T69" fmla="*/ 848148 h 2528888"/>
                <a:gd name="T70" fmla="*/ 91123 w 2230438"/>
                <a:gd name="T71" fmla="*/ 835124 h 2528888"/>
                <a:gd name="T72" fmla="*/ 123190 w 2230438"/>
                <a:gd name="T73" fmla="*/ 829406 h 2528888"/>
                <a:gd name="T74" fmla="*/ 250825 w 2230438"/>
                <a:gd name="T75" fmla="*/ 455613 h 2528888"/>
                <a:gd name="T76" fmla="*/ 1845628 w 2230438"/>
                <a:gd name="T77" fmla="*/ 373634 h 2528888"/>
                <a:gd name="T78" fmla="*/ 2126933 w 2230438"/>
                <a:gd name="T79" fmla="*/ 375856 h 2528888"/>
                <a:gd name="T80" fmla="*/ 2157096 w 2230438"/>
                <a:gd name="T81" fmla="*/ 386330 h 2528888"/>
                <a:gd name="T82" fmla="*/ 2183448 w 2230438"/>
                <a:gd name="T83" fmla="*/ 402834 h 2528888"/>
                <a:gd name="T84" fmla="*/ 2204403 w 2230438"/>
                <a:gd name="T85" fmla="*/ 425686 h 2528888"/>
                <a:gd name="T86" fmla="*/ 2220278 w 2230438"/>
                <a:gd name="T87" fmla="*/ 452982 h 2528888"/>
                <a:gd name="T88" fmla="*/ 2228851 w 2230438"/>
                <a:gd name="T89" fmla="*/ 483452 h 2528888"/>
                <a:gd name="T90" fmla="*/ 1011238 w 2230438"/>
                <a:gd name="T91" fmla="*/ 800100 h 2528888"/>
                <a:gd name="T92" fmla="*/ 1014096 w 2230438"/>
                <a:gd name="T93" fmla="*/ 477104 h 2528888"/>
                <a:gd name="T94" fmla="*/ 1023938 w 2230438"/>
                <a:gd name="T95" fmla="*/ 447269 h 2528888"/>
                <a:gd name="T96" fmla="*/ 1041083 w 2230438"/>
                <a:gd name="T97" fmla="*/ 420608 h 2528888"/>
                <a:gd name="T98" fmla="*/ 1063308 w 2230438"/>
                <a:gd name="T99" fmla="*/ 399343 h 2528888"/>
                <a:gd name="T100" fmla="*/ 1090613 w 2230438"/>
                <a:gd name="T101" fmla="*/ 383473 h 2528888"/>
                <a:gd name="T102" fmla="*/ 1121411 w 2230438"/>
                <a:gd name="T103" fmla="*/ 374903 h 2528888"/>
                <a:gd name="T104" fmla="*/ 1383983 w 2230438"/>
                <a:gd name="T105" fmla="*/ 206375 h 2528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0438" h="252888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grpSp>
        <p:nvGrpSpPr>
          <p:cNvPr id="33" name="组合 32"/>
          <p:cNvGrpSpPr/>
          <p:nvPr/>
        </p:nvGrpSpPr>
        <p:grpSpPr>
          <a:xfrm>
            <a:off x="4983336" y="2406864"/>
            <a:ext cx="1713510" cy="1687807"/>
            <a:chOff x="4983336" y="2406864"/>
            <a:chExt cx="1713510" cy="1687807"/>
          </a:xfrm>
        </p:grpSpPr>
        <p:sp>
          <p:nvSpPr>
            <p:cNvPr id="34" name="KSO_Shape"/>
            <p:cNvSpPr/>
            <p:nvPr/>
          </p:nvSpPr>
          <p:spPr bwMode="auto">
            <a:xfrm>
              <a:off x="4983336" y="2406864"/>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C00000"/>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5" name="KSO_Shape"/>
            <p:cNvSpPr/>
            <p:nvPr/>
          </p:nvSpPr>
          <p:spPr bwMode="auto">
            <a:xfrm>
              <a:off x="5633406" y="3040211"/>
              <a:ext cx="507692" cy="473000"/>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grpSp>
        <p:nvGrpSpPr>
          <p:cNvPr id="36" name="组合 35"/>
          <p:cNvGrpSpPr/>
          <p:nvPr/>
        </p:nvGrpSpPr>
        <p:grpSpPr>
          <a:xfrm>
            <a:off x="2103579" y="2388686"/>
            <a:ext cx="1713510" cy="1687807"/>
            <a:chOff x="2103579" y="2388686"/>
            <a:chExt cx="1713510" cy="1687807"/>
          </a:xfrm>
        </p:grpSpPr>
        <p:sp>
          <p:nvSpPr>
            <p:cNvPr id="37" name="KSO_Shape"/>
            <p:cNvSpPr/>
            <p:nvPr/>
          </p:nvSpPr>
          <p:spPr bwMode="auto">
            <a:xfrm>
              <a:off x="2103579" y="2388686"/>
              <a:ext cx="1713510" cy="168780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C00000"/>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38" name="KSO_Shape"/>
            <p:cNvSpPr/>
            <p:nvPr/>
          </p:nvSpPr>
          <p:spPr bwMode="auto">
            <a:xfrm>
              <a:off x="2793040" y="2982315"/>
              <a:ext cx="352885" cy="500546"/>
            </a:xfrm>
            <a:custGeom>
              <a:avLst/>
              <a:gdLst>
                <a:gd name="T0" fmla="*/ 235585 w 1423988"/>
                <a:gd name="T1" fmla="*/ 1122113 h 2019300"/>
                <a:gd name="T2" fmla="*/ 155575 w 1423988"/>
                <a:gd name="T3" fmla="*/ 1202145 h 2019300"/>
                <a:gd name="T4" fmla="*/ 123190 w 1423988"/>
                <a:gd name="T5" fmla="*/ 1313619 h 2019300"/>
                <a:gd name="T6" fmla="*/ 161290 w 1423988"/>
                <a:gd name="T7" fmla="*/ 1358081 h 2019300"/>
                <a:gd name="T8" fmla="*/ 238125 w 1423988"/>
                <a:gd name="T9" fmla="*/ 1440972 h 2019300"/>
                <a:gd name="T10" fmla="*/ 352108 w 1423988"/>
                <a:gd name="T11" fmla="*/ 1468284 h 2019300"/>
                <a:gd name="T12" fmla="*/ 393383 w 1423988"/>
                <a:gd name="T13" fmla="*/ 1424775 h 2019300"/>
                <a:gd name="T14" fmla="*/ 479108 w 1423988"/>
                <a:gd name="T15" fmla="*/ 1351094 h 2019300"/>
                <a:gd name="T16" fmla="*/ 500380 w 1423988"/>
                <a:gd name="T17" fmla="*/ 1234857 h 2019300"/>
                <a:gd name="T18" fmla="*/ 452438 w 1423988"/>
                <a:gd name="T19" fmla="*/ 1197381 h 2019300"/>
                <a:gd name="T20" fmla="*/ 381318 w 1423988"/>
                <a:gd name="T21" fmla="*/ 1108139 h 2019300"/>
                <a:gd name="T22" fmla="*/ 374968 w 1423988"/>
                <a:gd name="T23" fmla="*/ 878205 h 2019300"/>
                <a:gd name="T24" fmla="*/ 634683 w 1423988"/>
                <a:gd name="T25" fmla="*/ 1018261 h 2019300"/>
                <a:gd name="T26" fmla="*/ 595630 w 1423988"/>
                <a:gd name="T27" fmla="*/ 1343154 h 2019300"/>
                <a:gd name="T28" fmla="*/ 573723 w 1423988"/>
                <a:gd name="T29" fmla="*/ 1632160 h 2019300"/>
                <a:gd name="T30" fmla="*/ 622935 w 1423988"/>
                <a:gd name="T31" fmla="*/ 1801752 h 2019300"/>
                <a:gd name="T32" fmla="*/ 682943 w 1423988"/>
                <a:gd name="T33" fmla="*/ 1884008 h 2019300"/>
                <a:gd name="T34" fmla="*/ 730885 w 1423988"/>
                <a:gd name="T35" fmla="*/ 1884643 h 2019300"/>
                <a:gd name="T36" fmla="*/ 795020 w 1423988"/>
                <a:gd name="T37" fmla="*/ 1802705 h 2019300"/>
                <a:gd name="T38" fmla="*/ 850900 w 1423988"/>
                <a:gd name="T39" fmla="*/ 1632477 h 2019300"/>
                <a:gd name="T40" fmla="*/ 840423 w 1423988"/>
                <a:gd name="T41" fmla="*/ 1343472 h 2019300"/>
                <a:gd name="T42" fmla="*/ 815975 w 1423988"/>
                <a:gd name="T43" fmla="*/ 1010004 h 2019300"/>
                <a:gd name="T44" fmla="*/ 844868 w 1423988"/>
                <a:gd name="T45" fmla="*/ 914410 h 2019300"/>
                <a:gd name="T46" fmla="*/ 1116013 w 1423988"/>
                <a:gd name="T47" fmla="*/ 883921 h 2019300"/>
                <a:gd name="T48" fmla="*/ 1223646 w 1423988"/>
                <a:gd name="T49" fmla="*/ 919174 h 2019300"/>
                <a:gd name="T50" fmla="*/ 1315721 w 1423988"/>
                <a:gd name="T51" fmla="*/ 981421 h 2019300"/>
                <a:gd name="T52" fmla="*/ 1383666 w 1423988"/>
                <a:gd name="T53" fmla="*/ 1065900 h 2019300"/>
                <a:gd name="T54" fmla="*/ 1420178 w 1423988"/>
                <a:gd name="T55" fmla="*/ 1167210 h 2019300"/>
                <a:gd name="T56" fmla="*/ 1359536 w 1423988"/>
                <a:gd name="T57" fmla="*/ 1679481 h 2019300"/>
                <a:gd name="T58" fmla="*/ 1265873 w 1423988"/>
                <a:gd name="T59" fmla="*/ 1880832 h 2019300"/>
                <a:gd name="T60" fmla="*/ 1150303 w 1423988"/>
                <a:gd name="T61" fmla="*/ 1981825 h 2019300"/>
                <a:gd name="T62" fmla="*/ 1051561 w 1423988"/>
                <a:gd name="T63" fmla="*/ 2015172 h 2019300"/>
                <a:gd name="T64" fmla="*/ 381635 w 1423988"/>
                <a:gd name="T65" fmla="*/ 2016442 h 2019300"/>
                <a:gd name="T66" fmla="*/ 281305 w 1423988"/>
                <a:gd name="T67" fmla="*/ 1986906 h 2019300"/>
                <a:gd name="T68" fmla="*/ 168910 w 1423988"/>
                <a:gd name="T69" fmla="*/ 1897981 h 2019300"/>
                <a:gd name="T70" fmla="*/ 69532 w 1423988"/>
                <a:gd name="T71" fmla="*/ 1703935 h 2019300"/>
                <a:gd name="T72" fmla="*/ 2540 w 1423988"/>
                <a:gd name="T73" fmla="*/ 1180549 h 2019300"/>
                <a:gd name="T74" fmla="*/ 36195 w 1423988"/>
                <a:gd name="T75" fmla="*/ 1076698 h 2019300"/>
                <a:gd name="T76" fmla="*/ 101917 w 1423988"/>
                <a:gd name="T77" fmla="*/ 989361 h 2019300"/>
                <a:gd name="T78" fmla="*/ 192405 w 1423988"/>
                <a:gd name="T79" fmla="*/ 923937 h 2019300"/>
                <a:gd name="T80" fmla="*/ 298767 w 1423988"/>
                <a:gd name="T81" fmla="*/ 885827 h 2019300"/>
                <a:gd name="T82" fmla="*/ 741045 w 1423988"/>
                <a:gd name="T83" fmla="*/ 953 h 2019300"/>
                <a:gd name="T84" fmla="*/ 850900 w 1423988"/>
                <a:gd name="T85" fmla="*/ 26353 h 2019300"/>
                <a:gd name="T86" fmla="*/ 945833 w 1423988"/>
                <a:gd name="T87" fmla="*/ 80645 h 2019300"/>
                <a:gd name="T88" fmla="*/ 1020763 w 1423988"/>
                <a:gd name="T89" fmla="*/ 159385 h 2019300"/>
                <a:gd name="T90" fmla="*/ 1070611 w 1423988"/>
                <a:gd name="T91" fmla="*/ 257175 h 2019300"/>
                <a:gd name="T92" fmla="*/ 1090296 w 1423988"/>
                <a:gd name="T93" fmla="*/ 368618 h 2019300"/>
                <a:gd name="T94" fmla="*/ 1076326 w 1423988"/>
                <a:gd name="T95" fmla="*/ 482283 h 2019300"/>
                <a:gd name="T96" fmla="*/ 1030923 w 1423988"/>
                <a:gd name="T97" fmla="*/ 582613 h 2019300"/>
                <a:gd name="T98" fmla="*/ 960121 w 1423988"/>
                <a:gd name="T99" fmla="*/ 664846 h 2019300"/>
                <a:gd name="T100" fmla="*/ 867728 w 1423988"/>
                <a:gd name="T101" fmla="*/ 723583 h 2019300"/>
                <a:gd name="T102" fmla="*/ 760095 w 1423988"/>
                <a:gd name="T103" fmla="*/ 754381 h 2019300"/>
                <a:gd name="T104" fmla="*/ 644843 w 1423988"/>
                <a:gd name="T105" fmla="*/ 751523 h 2019300"/>
                <a:gd name="T106" fmla="*/ 539750 w 1423988"/>
                <a:gd name="T107" fmla="*/ 715646 h 2019300"/>
                <a:gd name="T108" fmla="*/ 450533 w 1423988"/>
                <a:gd name="T109" fmla="*/ 652781 h 2019300"/>
                <a:gd name="T110" fmla="*/ 383540 w 1423988"/>
                <a:gd name="T111" fmla="*/ 567056 h 2019300"/>
                <a:gd name="T112" fmla="*/ 343218 w 1423988"/>
                <a:gd name="T113" fmla="*/ 463868 h 2019300"/>
                <a:gd name="T114" fmla="*/ 334645 w 1423988"/>
                <a:gd name="T115" fmla="*/ 349250 h 2019300"/>
                <a:gd name="T116" fmla="*/ 359410 w 1423988"/>
                <a:gd name="T117" fmla="*/ 239713 h 2019300"/>
                <a:gd name="T118" fmla="*/ 414020 w 1423988"/>
                <a:gd name="T119" fmla="*/ 144780 h 2019300"/>
                <a:gd name="T120" fmla="*/ 492760 w 1423988"/>
                <a:gd name="T121" fmla="*/ 69850 h 2019300"/>
                <a:gd name="T122" fmla="*/ 590550 w 1423988"/>
                <a:gd name="T123" fmla="*/ 19685 h 2019300"/>
                <a:gd name="T124" fmla="*/ 701993 w 1423988"/>
                <a:gd name="T125" fmla="*/ 0 h 2019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23988" h="2019300">
                  <a:moveTo>
                    <a:pt x="278130" y="1089719"/>
                  </a:moveTo>
                  <a:lnTo>
                    <a:pt x="273367" y="1090036"/>
                  </a:lnTo>
                  <a:lnTo>
                    <a:pt x="268287" y="1091307"/>
                  </a:lnTo>
                  <a:lnTo>
                    <a:pt x="263525" y="1092577"/>
                  </a:lnTo>
                  <a:lnTo>
                    <a:pt x="259397" y="1094800"/>
                  </a:lnTo>
                  <a:lnTo>
                    <a:pt x="254952" y="1097341"/>
                  </a:lnTo>
                  <a:lnTo>
                    <a:pt x="251142" y="1100517"/>
                  </a:lnTo>
                  <a:lnTo>
                    <a:pt x="247332" y="1104010"/>
                  </a:lnTo>
                  <a:lnTo>
                    <a:pt x="244157" y="1108139"/>
                  </a:lnTo>
                  <a:lnTo>
                    <a:pt x="240982" y="1112267"/>
                  </a:lnTo>
                  <a:lnTo>
                    <a:pt x="238125" y="1117349"/>
                  </a:lnTo>
                  <a:lnTo>
                    <a:pt x="235585" y="1122113"/>
                  </a:lnTo>
                  <a:lnTo>
                    <a:pt x="233680" y="1127512"/>
                  </a:lnTo>
                  <a:lnTo>
                    <a:pt x="232092" y="1133228"/>
                  </a:lnTo>
                  <a:lnTo>
                    <a:pt x="230822" y="1139262"/>
                  </a:lnTo>
                  <a:lnTo>
                    <a:pt x="230187" y="1145297"/>
                  </a:lnTo>
                  <a:lnTo>
                    <a:pt x="229870" y="1151966"/>
                  </a:lnTo>
                  <a:lnTo>
                    <a:pt x="229870" y="1196428"/>
                  </a:lnTo>
                  <a:lnTo>
                    <a:pt x="185420" y="1196428"/>
                  </a:lnTo>
                  <a:lnTo>
                    <a:pt x="179070" y="1196746"/>
                  </a:lnTo>
                  <a:lnTo>
                    <a:pt x="172720" y="1197381"/>
                  </a:lnTo>
                  <a:lnTo>
                    <a:pt x="167005" y="1198334"/>
                  </a:lnTo>
                  <a:lnTo>
                    <a:pt x="161290" y="1200239"/>
                  </a:lnTo>
                  <a:lnTo>
                    <a:pt x="155575" y="1202145"/>
                  </a:lnTo>
                  <a:lnTo>
                    <a:pt x="150812" y="1204686"/>
                  </a:lnTo>
                  <a:lnTo>
                    <a:pt x="145732" y="1207544"/>
                  </a:lnTo>
                  <a:lnTo>
                    <a:pt x="141605" y="1210720"/>
                  </a:lnTo>
                  <a:lnTo>
                    <a:pt x="137477" y="1213896"/>
                  </a:lnTo>
                  <a:lnTo>
                    <a:pt x="133985" y="1217707"/>
                  </a:lnTo>
                  <a:lnTo>
                    <a:pt x="130810" y="1221518"/>
                  </a:lnTo>
                  <a:lnTo>
                    <a:pt x="128270" y="1225964"/>
                  </a:lnTo>
                  <a:lnTo>
                    <a:pt x="126047" y="1230093"/>
                  </a:lnTo>
                  <a:lnTo>
                    <a:pt x="124777" y="1234857"/>
                  </a:lnTo>
                  <a:lnTo>
                    <a:pt x="123507" y="1239938"/>
                  </a:lnTo>
                  <a:lnTo>
                    <a:pt x="123190" y="1244702"/>
                  </a:lnTo>
                  <a:lnTo>
                    <a:pt x="123190" y="1313619"/>
                  </a:lnTo>
                  <a:lnTo>
                    <a:pt x="123507" y="1318700"/>
                  </a:lnTo>
                  <a:lnTo>
                    <a:pt x="124777" y="1323464"/>
                  </a:lnTo>
                  <a:lnTo>
                    <a:pt x="126047" y="1328228"/>
                  </a:lnTo>
                  <a:lnTo>
                    <a:pt x="128270" y="1332356"/>
                  </a:lnTo>
                  <a:lnTo>
                    <a:pt x="130810" y="1336802"/>
                  </a:lnTo>
                  <a:lnTo>
                    <a:pt x="133985" y="1340614"/>
                  </a:lnTo>
                  <a:lnTo>
                    <a:pt x="137477" y="1344425"/>
                  </a:lnTo>
                  <a:lnTo>
                    <a:pt x="141605" y="1347918"/>
                  </a:lnTo>
                  <a:lnTo>
                    <a:pt x="145732" y="1351094"/>
                  </a:lnTo>
                  <a:lnTo>
                    <a:pt x="150812" y="1353952"/>
                  </a:lnTo>
                  <a:lnTo>
                    <a:pt x="155575" y="1356175"/>
                  </a:lnTo>
                  <a:lnTo>
                    <a:pt x="161290" y="1358081"/>
                  </a:lnTo>
                  <a:lnTo>
                    <a:pt x="167005" y="1359986"/>
                  </a:lnTo>
                  <a:lnTo>
                    <a:pt x="172720" y="1360939"/>
                  </a:lnTo>
                  <a:lnTo>
                    <a:pt x="179070" y="1361574"/>
                  </a:lnTo>
                  <a:lnTo>
                    <a:pt x="185420" y="1361892"/>
                  </a:lnTo>
                  <a:lnTo>
                    <a:pt x="229870" y="1361892"/>
                  </a:lnTo>
                  <a:lnTo>
                    <a:pt x="229870" y="1406037"/>
                  </a:lnTo>
                  <a:lnTo>
                    <a:pt x="230187" y="1412706"/>
                  </a:lnTo>
                  <a:lnTo>
                    <a:pt x="230822" y="1419058"/>
                  </a:lnTo>
                  <a:lnTo>
                    <a:pt x="232092" y="1424775"/>
                  </a:lnTo>
                  <a:lnTo>
                    <a:pt x="233680" y="1430491"/>
                  </a:lnTo>
                  <a:lnTo>
                    <a:pt x="235585" y="1436208"/>
                  </a:lnTo>
                  <a:lnTo>
                    <a:pt x="238125" y="1440972"/>
                  </a:lnTo>
                  <a:lnTo>
                    <a:pt x="240982" y="1445735"/>
                  </a:lnTo>
                  <a:lnTo>
                    <a:pt x="244157" y="1450499"/>
                  </a:lnTo>
                  <a:lnTo>
                    <a:pt x="247332" y="1454310"/>
                  </a:lnTo>
                  <a:lnTo>
                    <a:pt x="251142" y="1457804"/>
                  </a:lnTo>
                  <a:lnTo>
                    <a:pt x="254952" y="1460980"/>
                  </a:lnTo>
                  <a:lnTo>
                    <a:pt x="259397" y="1463520"/>
                  </a:lnTo>
                  <a:lnTo>
                    <a:pt x="263525" y="1465743"/>
                  </a:lnTo>
                  <a:lnTo>
                    <a:pt x="268287" y="1467014"/>
                  </a:lnTo>
                  <a:lnTo>
                    <a:pt x="273367" y="1468284"/>
                  </a:lnTo>
                  <a:lnTo>
                    <a:pt x="278130" y="1468602"/>
                  </a:lnTo>
                  <a:lnTo>
                    <a:pt x="347028" y="1468602"/>
                  </a:lnTo>
                  <a:lnTo>
                    <a:pt x="352108" y="1468284"/>
                  </a:lnTo>
                  <a:lnTo>
                    <a:pt x="356870" y="1467014"/>
                  </a:lnTo>
                  <a:lnTo>
                    <a:pt x="361633" y="1465743"/>
                  </a:lnTo>
                  <a:lnTo>
                    <a:pt x="365760" y="1463520"/>
                  </a:lnTo>
                  <a:lnTo>
                    <a:pt x="370205" y="1460980"/>
                  </a:lnTo>
                  <a:lnTo>
                    <a:pt x="374015" y="1457804"/>
                  </a:lnTo>
                  <a:lnTo>
                    <a:pt x="377508" y="1454310"/>
                  </a:lnTo>
                  <a:lnTo>
                    <a:pt x="381318" y="1450499"/>
                  </a:lnTo>
                  <a:lnTo>
                    <a:pt x="384493" y="1445735"/>
                  </a:lnTo>
                  <a:lnTo>
                    <a:pt x="387350" y="1440972"/>
                  </a:lnTo>
                  <a:lnTo>
                    <a:pt x="389573" y="1436208"/>
                  </a:lnTo>
                  <a:lnTo>
                    <a:pt x="391478" y="1430491"/>
                  </a:lnTo>
                  <a:lnTo>
                    <a:pt x="393383" y="1424775"/>
                  </a:lnTo>
                  <a:lnTo>
                    <a:pt x="394335" y="1419058"/>
                  </a:lnTo>
                  <a:lnTo>
                    <a:pt x="394970" y="1412706"/>
                  </a:lnTo>
                  <a:lnTo>
                    <a:pt x="395288" y="1406037"/>
                  </a:lnTo>
                  <a:lnTo>
                    <a:pt x="395288" y="1361892"/>
                  </a:lnTo>
                  <a:lnTo>
                    <a:pt x="440055" y="1361892"/>
                  </a:lnTo>
                  <a:lnTo>
                    <a:pt x="446088" y="1361574"/>
                  </a:lnTo>
                  <a:lnTo>
                    <a:pt x="452438" y="1360939"/>
                  </a:lnTo>
                  <a:lnTo>
                    <a:pt x="458153" y="1359986"/>
                  </a:lnTo>
                  <a:lnTo>
                    <a:pt x="463868" y="1358081"/>
                  </a:lnTo>
                  <a:lnTo>
                    <a:pt x="469583" y="1356175"/>
                  </a:lnTo>
                  <a:lnTo>
                    <a:pt x="474345" y="1353952"/>
                  </a:lnTo>
                  <a:lnTo>
                    <a:pt x="479108" y="1351094"/>
                  </a:lnTo>
                  <a:lnTo>
                    <a:pt x="483870" y="1347918"/>
                  </a:lnTo>
                  <a:lnTo>
                    <a:pt x="487680" y="1344425"/>
                  </a:lnTo>
                  <a:lnTo>
                    <a:pt x="491173" y="1340614"/>
                  </a:lnTo>
                  <a:lnTo>
                    <a:pt x="494348" y="1336802"/>
                  </a:lnTo>
                  <a:lnTo>
                    <a:pt x="496888" y="1332356"/>
                  </a:lnTo>
                  <a:lnTo>
                    <a:pt x="499110" y="1328228"/>
                  </a:lnTo>
                  <a:lnTo>
                    <a:pt x="500380" y="1323464"/>
                  </a:lnTo>
                  <a:lnTo>
                    <a:pt x="501650" y="1318700"/>
                  </a:lnTo>
                  <a:lnTo>
                    <a:pt x="501968" y="1313619"/>
                  </a:lnTo>
                  <a:lnTo>
                    <a:pt x="501968" y="1244702"/>
                  </a:lnTo>
                  <a:lnTo>
                    <a:pt x="501650" y="1239938"/>
                  </a:lnTo>
                  <a:lnTo>
                    <a:pt x="500380" y="1234857"/>
                  </a:lnTo>
                  <a:lnTo>
                    <a:pt x="499110" y="1230093"/>
                  </a:lnTo>
                  <a:lnTo>
                    <a:pt x="496888" y="1225964"/>
                  </a:lnTo>
                  <a:lnTo>
                    <a:pt x="494348" y="1221518"/>
                  </a:lnTo>
                  <a:lnTo>
                    <a:pt x="491173" y="1217707"/>
                  </a:lnTo>
                  <a:lnTo>
                    <a:pt x="487680" y="1213896"/>
                  </a:lnTo>
                  <a:lnTo>
                    <a:pt x="483870" y="1210720"/>
                  </a:lnTo>
                  <a:lnTo>
                    <a:pt x="479108" y="1207544"/>
                  </a:lnTo>
                  <a:lnTo>
                    <a:pt x="474345" y="1204686"/>
                  </a:lnTo>
                  <a:lnTo>
                    <a:pt x="469583" y="1202145"/>
                  </a:lnTo>
                  <a:lnTo>
                    <a:pt x="463868" y="1200239"/>
                  </a:lnTo>
                  <a:lnTo>
                    <a:pt x="458153" y="1198334"/>
                  </a:lnTo>
                  <a:lnTo>
                    <a:pt x="452438" y="1197381"/>
                  </a:lnTo>
                  <a:lnTo>
                    <a:pt x="446088" y="1196746"/>
                  </a:lnTo>
                  <a:lnTo>
                    <a:pt x="440055" y="1196428"/>
                  </a:lnTo>
                  <a:lnTo>
                    <a:pt x="395288" y="1196428"/>
                  </a:lnTo>
                  <a:lnTo>
                    <a:pt x="395288" y="1151966"/>
                  </a:lnTo>
                  <a:lnTo>
                    <a:pt x="394970" y="1145297"/>
                  </a:lnTo>
                  <a:lnTo>
                    <a:pt x="394335" y="1139262"/>
                  </a:lnTo>
                  <a:lnTo>
                    <a:pt x="393383" y="1133228"/>
                  </a:lnTo>
                  <a:lnTo>
                    <a:pt x="391478" y="1127512"/>
                  </a:lnTo>
                  <a:lnTo>
                    <a:pt x="389573" y="1122113"/>
                  </a:lnTo>
                  <a:lnTo>
                    <a:pt x="387350" y="1117349"/>
                  </a:lnTo>
                  <a:lnTo>
                    <a:pt x="384493" y="1112267"/>
                  </a:lnTo>
                  <a:lnTo>
                    <a:pt x="381318" y="1108139"/>
                  </a:lnTo>
                  <a:lnTo>
                    <a:pt x="377508" y="1104010"/>
                  </a:lnTo>
                  <a:lnTo>
                    <a:pt x="374015" y="1100517"/>
                  </a:lnTo>
                  <a:lnTo>
                    <a:pt x="370205" y="1097341"/>
                  </a:lnTo>
                  <a:lnTo>
                    <a:pt x="365760" y="1094800"/>
                  </a:lnTo>
                  <a:lnTo>
                    <a:pt x="361633" y="1092577"/>
                  </a:lnTo>
                  <a:lnTo>
                    <a:pt x="356870" y="1091307"/>
                  </a:lnTo>
                  <a:lnTo>
                    <a:pt x="352108" y="1090036"/>
                  </a:lnTo>
                  <a:lnTo>
                    <a:pt x="347028" y="1089719"/>
                  </a:lnTo>
                  <a:lnTo>
                    <a:pt x="278130" y="1089719"/>
                  </a:lnTo>
                  <a:close/>
                  <a:moveTo>
                    <a:pt x="365125" y="877887"/>
                  </a:moveTo>
                  <a:lnTo>
                    <a:pt x="374968" y="877887"/>
                  </a:lnTo>
                  <a:lnTo>
                    <a:pt x="374968" y="878205"/>
                  </a:lnTo>
                  <a:lnTo>
                    <a:pt x="599440" y="878205"/>
                  </a:lnTo>
                  <a:lnTo>
                    <a:pt x="601345" y="899483"/>
                  </a:lnTo>
                  <a:lnTo>
                    <a:pt x="603568" y="918856"/>
                  </a:lnTo>
                  <a:lnTo>
                    <a:pt x="605790" y="936323"/>
                  </a:lnTo>
                  <a:lnTo>
                    <a:pt x="608648" y="951885"/>
                  </a:lnTo>
                  <a:lnTo>
                    <a:pt x="611823" y="965859"/>
                  </a:lnTo>
                  <a:lnTo>
                    <a:pt x="615633" y="977928"/>
                  </a:lnTo>
                  <a:lnTo>
                    <a:pt x="619125" y="988726"/>
                  </a:lnTo>
                  <a:lnTo>
                    <a:pt x="622935" y="997936"/>
                  </a:lnTo>
                  <a:lnTo>
                    <a:pt x="627063" y="1005875"/>
                  </a:lnTo>
                  <a:lnTo>
                    <a:pt x="630873" y="1012545"/>
                  </a:lnTo>
                  <a:lnTo>
                    <a:pt x="634683" y="1018261"/>
                  </a:lnTo>
                  <a:lnTo>
                    <a:pt x="638810" y="1022707"/>
                  </a:lnTo>
                  <a:lnTo>
                    <a:pt x="642620" y="1026519"/>
                  </a:lnTo>
                  <a:lnTo>
                    <a:pt x="646113" y="1029377"/>
                  </a:lnTo>
                  <a:lnTo>
                    <a:pt x="649288" y="1031282"/>
                  </a:lnTo>
                  <a:lnTo>
                    <a:pt x="652463" y="1032870"/>
                  </a:lnTo>
                  <a:lnTo>
                    <a:pt x="648335" y="1053514"/>
                  </a:lnTo>
                  <a:lnTo>
                    <a:pt x="636588" y="1109727"/>
                  </a:lnTo>
                  <a:lnTo>
                    <a:pt x="628968" y="1147837"/>
                  </a:lnTo>
                  <a:lnTo>
                    <a:pt x="621030" y="1191665"/>
                  </a:lnTo>
                  <a:lnTo>
                    <a:pt x="612458" y="1239303"/>
                  </a:lnTo>
                  <a:lnTo>
                    <a:pt x="603885" y="1290435"/>
                  </a:lnTo>
                  <a:lnTo>
                    <a:pt x="595630" y="1343154"/>
                  </a:lnTo>
                  <a:lnTo>
                    <a:pt x="591820" y="1369832"/>
                  </a:lnTo>
                  <a:lnTo>
                    <a:pt x="588010" y="1396509"/>
                  </a:lnTo>
                  <a:lnTo>
                    <a:pt x="584518" y="1422869"/>
                  </a:lnTo>
                  <a:lnTo>
                    <a:pt x="581660" y="1449229"/>
                  </a:lnTo>
                  <a:lnTo>
                    <a:pt x="578803" y="1474954"/>
                  </a:lnTo>
                  <a:lnTo>
                    <a:pt x="576580" y="1500361"/>
                  </a:lnTo>
                  <a:lnTo>
                    <a:pt x="574993" y="1524815"/>
                  </a:lnTo>
                  <a:lnTo>
                    <a:pt x="573405" y="1548634"/>
                  </a:lnTo>
                  <a:lnTo>
                    <a:pt x="572770" y="1571500"/>
                  </a:lnTo>
                  <a:lnTo>
                    <a:pt x="572453" y="1592779"/>
                  </a:lnTo>
                  <a:lnTo>
                    <a:pt x="572770" y="1613104"/>
                  </a:lnTo>
                  <a:lnTo>
                    <a:pt x="573723" y="1632160"/>
                  </a:lnTo>
                  <a:lnTo>
                    <a:pt x="574993" y="1641052"/>
                  </a:lnTo>
                  <a:lnTo>
                    <a:pt x="575945" y="1649627"/>
                  </a:lnTo>
                  <a:lnTo>
                    <a:pt x="577215" y="1657249"/>
                  </a:lnTo>
                  <a:lnTo>
                    <a:pt x="578485" y="1664871"/>
                  </a:lnTo>
                  <a:lnTo>
                    <a:pt x="581343" y="1677893"/>
                  </a:lnTo>
                  <a:lnTo>
                    <a:pt x="584835" y="1693137"/>
                  </a:lnTo>
                  <a:lnTo>
                    <a:pt x="589598" y="1709334"/>
                  </a:lnTo>
                  <a:lnTo>
                    <a:pt x="594995" y="1727119"/>
                  </a:lnTo>
                  <a:lnTo>
                    <a:pt x="600710" y="1745221"/>
                  </a:lnTo>
                  <a:lnTo>
                    <a:pt x="607378" y="1764277"/>
                  </a:lnTo>
                  <a:lnTo>
                    <a:pt x="614680" y="1783014"/>
                  </a:lnTo>
                  <a:lnTo>
                    <a:pt x="622935" y="1801752"/>
                  </a:lnTo>
                  <a:lnTo>
                    <a:pt x="627380" y="1810645"/>
                  </a:lnTo>
                  <a:lnTo>
                    <a:pt x="631508" y="1819537"/>
                  </a:lnTo>
                  <a:lnTo>
                    <a:pt x="636270" y="1827794"/>
                  </a:lnTo>
                  <a:lnTo>
                    <a:pt x="640715" y="1835734"/>
                  </a:lnTo>
                  <a:lnTo>
                    <a:pt x="645795" y="1843674"/>
                  </a:lnTo>
                  <a:lnTo>
                    <a:pt x="650875" y="1851296"/>
                  </a:lnTo>
                  <a:lnTo>
                    <a:pt x="655638" y="1857965"/>
                  </a:lnTo>
                  <a:lnTo>
                    <a:pt x="661035" y="1864317"/>
                  </a:lnTo>
                  <a:lnTo>
                    <a:pt x="666433" y="1870351"/>
                  </a:lnTo>
                  <a:lnTo>
                    <a:pt x="671830" y="1875433"/>
                  </a:lnTo>
                  <a:lnTo>
                    <a:pt x="677228" y="1879879"/>
                  </a:lnTo>
                  <a:lnTo>
                    <a:pt x="682943" y="1884008"/>
                  </a:lnTo>
                  <a:lnTo>
                    <a:pt x="688975" y="1886866"/>
                  </a:lnTo>
                  <a:lnTo>
                    <a:pt x="694690" y="1889407"/>
                  </a:lnTo>
                  <a:lnTo>
                    <a:pt x="697548" y="1890042"/>
                  </a:lnTo>
                  <a:lnTo>
                    <a:pt x="700723" y="1890677"/>
                  </a:lnTo>
                  <a:lnTo>
                    <a:pt x="703580" y="1890994"/>
                  </a:lnTo>
                  <a:lnTo>
                    <a:pt x="706755" y="1891312"/>
                  </a:lnTo>
                  <a:lnTo>
                    <a:pt x="709930" y="1891312"/>
                  </a:lnTo>
                  <a:lnTo>
                    <a:pt x="712788" y="1890994"/>
                  </a:lnTo>
                  <a:lnTo>
                    <a:pt x="715963" y="1890359"/>
                  </a:lnTo>
                  <a:lnTo>
                    <a:pt x="718820" y="1889724"/>
                  </a:lnTo>
                  <a:lnTo>
                    <a:pt x="724853" y="1887501"/>
                  </a:lnTo>
                  <a:lnTo>
                    <a:pt x="730885" y="1884643"/>
                  </a:lnTo>
                  <a:lnTo>
                    <a:pt x="736918" y="1880832"/>
                  </a:lnTo>
                  <a:lnTo>
                    <a:pt x="742633" y="1876385"/>
                  </a:lnTo>
                  <a:lnTo>
                    <a:pt x="748348" y="1870986"/>
                  </a:lnTo>
                  <a:lnTo>
                    <a:pt x="754063" y="1865270"/>
                  </a:lnTo>
                  <a:lnTo>
                    <a:pt x="759778" y="1859236"/>
                  </a:lnTo>
                  <a:lnTo>
                    <a:pt x="765175" y="1852249"/>
                  </a:lnTo>
                  <a:lnTo>
                    <a:pt x="770573" y="1845262"/>
                  </a:lnTo>
                  <a:lnTo>
                    <a:pt x="775970" y="1837322"/>
                  </a:lnTo>
                  <a:lnTo>
                    <a:pt x="780733" y="1829065"/>
                  </a:lnTo>
                  <a:lnTo>
                    <a:pt x="785813" y="1820490"/>
                  </a:lnTo>
                  <a:lnTo>
                    <a:pt x="790575" y="1811915"/>
                  </a:lnTo>
                  <a:lnTo>
                    <a:pt x="795020" y="1802705"/>
                  </a:lnTo>
                  <a:lnTo>
                    <a:pt x="803910" y="1784285"/>
                  </a:lnTo>
                  <a:lnTo>
                    <a:pt x="812165" y="1765229"/>
                  </a:lnTo>
                  <a:lnTo>
                    <a:pt x="820103" y="1746492"/>
                  </a:lnTo>
                  <a:lnTo>
                    <a:pt x="826770" y="1727436"/>
                  </a:lnTo>
                  <a:lnTo>
                    <a:pt x="832803" y="1709651"/>
                  </a:lnTo>
                  <a:lnTo>
                    <a:pt x="837883" y="1693454"/>
                  </a:lnTo>
                  <a:lnTo>
                    <a:pt x="842010" y="1677893"/>
                  </a:lnTo>
                  <a:lnTo>
                    <a:pt x="845503" y="1664871"/>
                  </a:lnTo>
                  <a:lnTo>
                    <a:pt x="847408" y="1657249"/>
                  </a:lnTo>
                  <a:lnTo>
                    <a:pt x="848995" y="1649627"/>
                  </a:lnTo>
                  <a:lnTo>
                    <a:pt x="849948" y="1641370"/>
                  </a:lnTo>
                  <a:lnTo>
                    <a:pt x="850900" y="1632477"/>
                  </a:lnTo>
                  <a:lnTo>
                    <a:pt x="852805" y="1613422"/>
                  </a:lnTo>
                  <a:lnTo>
                    <a:pt x="854075" y="1593732"/>
                  </a:lnTo>
                  <a:lnTo>
                    <a:pt x="854393" y="1571818"/>
                  </a:lnTo>
                  <a:lnTo>
                    <a:pt x="854393" y="1548952"/>
                  </a:lnTo>
                  <a:lnTo>
                    <a:pt x="854075" y="1525450"/>
                  </a:lnTo>
                  <a:lnTo>
                    <a:pt x="853123" y="1500996"/>
                  </a:lnTo>
                  <a:lnTo>
                    <a:pt x="852170" y="1475589"/>
                  </a:lnTo>
                  <a:lnTo>
                    <a:pt x="850265" y="1449546"/>
                  </a:lnTo>
                  <a:lnTo>
                    <a:pt x="848043" y="1423504"/>
                  </a:lnTo>
                  <a:lnTo>
                    <a:pt x="845503" y="1396827"/>
                  </a:lnTo>
                  <a:lnTo>
                    <a:pt x="843280" y="1370149"/>
                  </a:lnTo>
                  <a:lnTo>
                    <a:pt x="840423" y="1343472"/>
                  </a:lnTo>
                  <a:lnTo>
                    <a:pt x="833755" y="1290752"/>
                  </a:lnTo>
                  <a:lnTo>
                    <a:pt x="827405" y="1239938"/>
                  </a:lnTo>
                  <a:lnTo>
                    <a:pt x="820420" y="1191665"/>
                  </a:lnTo>
                  <a:lnTo>
                    <a:pt x="814070" y="1147837"/>
                  </a:lnTo>
                  <a:lnTo>
                    <a:pt x="808038" y="1109409"/>
                  </a:lnTo>
                  <a:lnTo>
                    <a:pt x="798195" y="1053196"/>
                  </a:lnTo>
                  <a:lnTo>
                    <a:pt x="794703" y="1032553"/>
                  </a:lnTo>
                  <a:lnTo>
                    <a:pt x="799783" y="1028424"/>
                  </a:lnTo>
                  <a:lnTo>
                    <a:pt x="804228" y="1024295"/>
                  </a:lnTo>
                  <a:lnTo>
                    <a:pt x="808673" y="1019532"/>
                  </a:lnTo>
                  <a:lnTo>
                    <a:pt x="812483" y="1015085"/>
                  </a:lnTo>
                  <a:lnTo>
                    <a:pt x="815975" y="1010004"/>
                  </a:lnTo>
                  <a:lnTo>
                    <a:pt x="819785" y="1004923"/>
                  </a:lnTo>
                  <a:lnTo>
                    <a:pt x="822325" y="999841"/>
                  </a:lnTo>
                  <a:lnTo>
                    <a:pt x="825818" y="994442"/>
                  </a:lnTo>
                  <a:lnTo>
                    <a:pt x="828040" y="988726"/>
                  </a:lnTo>
                  <a:lnTo>
                    <a:pt x="830580" y="983009"/>
                  </a:lnTo>
                  <a:lnTo>
                    <a:pt x="832803" y="976975"/>
                  </a:lnTo>
                  <a:lnTo>
                    <a:pt x="834708" y="971258"/>
                  </a:lnTo>
                  <a:lnTo>
                    <a:pt x="838200" y="959507"/>
                  </a:lnTo>
                  <a:lnTo>
                    <a:pt x="840740" y="947757"/>
                  </a:lnTo>
                  <a:lnTo>
                    <a:pt x="842328" y="936323"/>
                  </a:lnTo>
                  <a:lnTo>
                    <a:pt x="843915" y="924890"/>
                  </a:lnTo>
                  <a:lnTo>
                    <a:pt x="844868" y="914410"/>
                  </a:lnTo>
                  <a:lnTo>
                    <a:pt x="845185" y="904882"/>
                  </a:lnTo>
                  <a:lnTo>
                    <a:pt x="845503" y="895990"/>
                  </a:lnTo>
                  <a:lnTo>
                    <a:pt x="845503" y="888685"/>
                  </a:lnTo>
                  <a:lnTo>
                    <a:pt x="845185" y="878205"/>
                  </a:lnTo>
                  <a:lnTo>
                    <a:pt x="1049021" y="878205"/>
                  </a:lnTo>
                  <a:lnTo>
                    <a:pt x="1058546" y="878205"/>
                  </a:lnTo>
                  <a:lnTo>
                    <a:pt x="1068388" y="878522"/>
                  </a:lnTo>
                  <a:lnTo>
                    <a:pt x="1077913" y="879157"/>
                  </a:lnTo>
                  <a:lnTo>
                    <a:pt x="1087438" y="880110"/>
                  </a:lnTo>
                  <a:lnTo>
                    <a:pt x="1096646" y="881063"/>
                  </a:lnTo>
                  <a:lnTo>
                    <a:pt x="1106488" y="882333"/>
                  </a:lnTo>
                  <a:lnTo>
                    <a:pt x="1116013" y="883921"/>
                  </a:lnTo>
                  <a:lnTo>
                    <a:pt x="1125221" y="885827"/>
                  </a:lnTo>
                  <a:lnTo>
                    <a:pt x="1134428" y="887732"/>
                  </a:lnTo>
                  <a:lnTo>
                    <a:pt x="1143636" y="889955"/>
                  </a:lnTo>
                  <a:lnTo>
                    <a:pt x="1153161" y="892496"/>
                  </a:lnTo>
                  <a:lnTo>
                    <a:pt x="1162051" y="895037"/>
                  </a:lnTo>
                  <a:lnTo>
                    <a:pt x="1171258" y="897895"/>
                  </a:lnTo>
                  <a:lnTo>
                    <a:pt x="1180148" y="901071"/>
                  </a:lnTo>
                  <a:lnTo>
                    <a:pt x="1189038" y="904247"/>
                  </a:lnTo>
                  <a:lnTo>
                    <a:pt x="1197928" y="907740"/>
                  </a:lnTo>
                  <a:lnTo>
                    <a:pt x="1206501" y="911234"/>
                  </a:lnTo>
                  <a:lnTo>
                    <a:pt x="1215073" y="915363"/>
                  </a:lnTo>
                  <a:lnTo>
                    <a:pt x="1223646" y="919174"/>
                  </a:lnTo>
                  <a:lnTo>
                    <a:pt x="1232218" y="923302"/>
                  </a:lnTo>
                  <a:lnTo>
                    <a:pt x="1240156" y="927749"/>
                  </a:lnTo>
                  <a:lnTo>
                    <a:pt x="1248411" y="932512"/>
                  </a:lnTo>
                  <a:lnTo>
                    <a:pt x="1256348" y="937276"/>
                  </a:lnTo>
                  <a:lnTo>
                    <a:pt x="1264286" y="942358"/>
                  </a:lnTo>
                  <a:lnTo>
                    <a:pt x="1271906" y="947439"/>
                  </a:lnTo>
                  <a:lnTo>
                    <a:pt x="1279843" y="952520"/>
                  </a:lnTo>
                  <a:lnTo>
                    <a:pt x="1287146" y="957919"/>
                  </a:lnTo>
                  <a:lnTo>
                    <a:pt x="1294448" y="963636"/>
                  </a:lnTo>
                  <a:lnTo>
                    <a:pt x="1301751" y="969670"/>
                  </a:lnTo>
                  <a:lnTo>
                    <a:pt x="1308736" y="975387"/>
                  </a:lnTo>
                  <a:lnTo>
                    <a:pt x="1315721" y="981421"/>
                  </a:lnTo>
                  <a:lnTo>
                    <a:pt x="1322071" y="988090"/>
                  </a:lnTo>
                  <a:lnTo>
                    <a:pt x="1329056" y="994442"/>
                  </a:lnTo>
                  <a:lnTo>
                    <a:pt x="1335406" y="1001111"/>
                  </a:lnTo>
                  <a:lnTo>
                    <a:pt x="1341438" y="1007463"/>
                  </a:lnTo>
                  <a:lnTo>
                    <a:pt x="1347471" y="1014768"/>
                  </a:lnTo>
                  <a:lnTo>
                    <a:pt x="1353186" y="1021437"/>
                  </a:lnTo>
                  <a:lnTo>
                    <a:pt x="1358901" y="1028424"/>
                  </a:lnTo>
                  <a:lnTo>
                    <a:pt x="1364298" y="1036046"/>
                  </a:lnTo>
                  <a:lnTo>
                    <a:pt x="1369696" y="1043033"/>
                  </a:lnTo>
                  <a:lnTo>
                    <a:pt x="1374458" y="1050655"/>
                  </a:lnTo>
                  <a:lnTo>
                    <a:pt x="1379221" y="1058595"/>
                  </a:lnTo>
                  <a:lnTo>
                    <a:pt x="1383666" y="1065900"/>
                  </a:lnTo>
                  <a:lnTo>
                    <a:pt x="1388428" y="1073839"/>
                  </a:lnTo>
                  <a:lnTo>
                    <a:pt x="1392238" y="1082097"/>
                  </a:lnTo>
                  <a:lnTo>
                    <a:pt x="1396366" y="1090036"/>
                  </a:lnTo>
                  <a:lnTo>
                    <a:pt x="1399858" y="1098294"/>
                  </a:lnTo>
                  <a:lnTo>
                    <a:pt x="1403351" y="1106551"/>
                  </a:lnTo>
                  <a:lnTo>
                    <a:pt x="1406526" y="1114808"/>
                  </a:lnTo>
                  <a:lnTo>
                    <a:pt x="1409383" y="1123383"/>
                  </a:lnTo>
                  <a:lnTo>
                    <a:pt x="1412241" y="1131958"/>
                  </a:lnTo>
                  <a:lnTo>
                    <a:pt x="1414463" y="1140850"/>
                  </a:lnTo>
                  <a:lnTo>
                    <a:pt x="1417003" y="1149425"/>
                  </a:lnTo>
                  <a:lnTo>
                    <a:pt x="1418591" y="1158318"/>
                  </a:lnTo>
                  <a:lnTo>
                    <a:pt x="1420178" y="1167210"/>
                  </a:lnTo>
                  <a:lnTo>
                    <a:pt x="1421448" y="1176103"/>
                  </a:lnTo>
                  <a:lnTo>
                    <a:pt x="1422718" y="1185313"/>
                  </a:lnTo>
                  <a:lnTo>
                    <a:pt x="1423353" y="1194205"/>
                  </a:lnTo>
                  <a:lnTo>
                    <a:pt x="1423671" y="1203415"/>
                  </a:lnTo>
                  <a:lnTo>
                    <a:pt x="1423988" y="1212625"/>
                  </a:lnTo>
                  <a:lnTo>
                    <a:pt x="1423671" y="1222471"/>
                  </a:lnTo>
                  <a:lnTo>
                    <a:pt x="1423353" y="1231681"/>
                  </a:lnTo>
                  <a:lnTo>
                    <a:pt x="1422718" y="1240891"/>
                  </a:lnTo>
                  <a:lnTo>
                    <a:pt x="1421448" y="1250418"/>
                  </a:lnTo>
                  <a:lnTo>
                    <a:pt x="1368108" y="1641052"/>
                  </a:lnTo>
                  <a:lnTo>
                    <a:pt x="1364298" y="1660108"/>
                  </a:lnTo>
                  <a:lnTo>
                    <a:pt x="1359536" y="1679481"/>
                  </a:lnTo>
                  <a:lnTo>
                    <a:pt x="1354773" y="1697901"/>
                  </a:lnTo>
                  <a:lnTo>
                    <a:pt x="1349058" y="1716638"/>
                  </a:lnTo>
                  <a:lnTo>
                    <a:pt x="1342708" y="1735059"/>
                  </a:lnTo>
                  <a:lnTo>
                    <a:pt x="1336041" y="1752843"/>
                  </a:lnTo>
                  <a:lnTo>
                    <a:pt x="1329056" y="1770311"/>
                  </a:lnTo>
                  <a:lnTo>
                    <a:pt x="1321436" y="1787461"/>
                  </a:lnTo>
                  <a:lnTo>
                    <a:pt x="1313498" y="1804293"/>
                  </a:lnTo>
                  <a:lnTo>
                    <a:pt x="1305243" y="1820490"/>
                  </a:lnTo>
                  <a:lnTo>
                    <a:pt x="1295718" y="1836052"/>
                  </a:lnTo>
                  <a:lnTo>
                    <a:pt x="1286511" y="1851614"/>
                  </a:lnTo>
                  <a:lnTo>
                    <a:pt x="1276668" y="1866540"/>
                  </a:lnTo>
                  <a:lnTo>
                    <a:pt x="1265873" y="1880832"/>
                  </a:lnTo>
                  <a:lnTo>
                    <a:pt x="1255396" y="1894488"/>
                  </a:lnTo>
                  <a:lnTo>
                    <a:pt x="1243331" y="1907827"/>
                  </a:lnTo>
                  <a:lnTo>
                    <a:pt x="1231583" y="1920213"/>
                  </a:lnTo>
                  <a:lnTo>
                    <a:pt x="1219201" y="1932281"/>
                  </a:lnTo>
                  <a:lnTo>
                    <a:pt x="1206501" y="1943714"/>
                  </a:lnTo>
                  <a:lnTo>
                    <a:pt x="1193166" y="1954195"/>
                  </a:lnTo>
                  <a:lnTo>
                    <a:pt x="1186181" y="1959594"/>
                  </a:lnTo>
                  <a:lnTo>
                    <a:pt x="1179513" y="1964040"/>
                  </a:lnTo>
                  <a:lnTo>
                    <a:pt x="1172211" y="1968804"/>
                  </a:lnTo>
                  <a:lnTo>
                    <a:pt x="1165226" y="1973250"/>
                  </a:lnTo>
                  <a:lnTo>
                    <a:pt x="1157606" y="1977696"/>
                  </a:lnTo>
                  <a:lnTo>
                    <a:pt x="1150303" y="1981825"/>
                  </a:lnTo>
                  <a:lnTo>
                    <a:pt x="1142683" y="1985953"/>
                  </a:lnTo>
                  <a:lnTo>
                    <a:pt x="1134746" y="1989447"/>
                  </a:lnTo>
                  <a:lnTo>
                    <a:pt x="1127126" y="1992940"/>
                  </a:lnTo>
                  <a:lnTo>
                    <a:pt x="1119188" y="1996116"/>
                  </a:lnTo>
                  <a:lnTo>
                    <a:pt x="1110933" y="1999292"/>
                  </a:lnTo>
                  <a:lnTo>
                    <a:pt x="1102996" y="2002150"/>
                  </a:lnTo>
                  <a:lnTo>
                    <a:pt x="1094741" y="2005009"/>
                  </a:lnTo>
                  <a:lnTo>
                    <a:pt x="1086486" y="2007549"/>
                  </a:lnTo>
                  <a:lnTo>
                    <a:pt x="1077913" y="2009773"/>
                  </a:lnTo>
                  <a:lnTo>
                    <a:pt x="1069023" y="2011996"/>
                  </a:lnTo>
                  <a:lnTo>
                    <a:pt x="1060451" y="2013584"/>
                  </a:lnTo>
                  <a:lnTo>
                    <a:pt x="1051561" y="2015172"/>
                  </a:lnTo>
                  <a:lnTo>
                    <a:pt x="1042671" y="2016442"/>
                  </a:lnTo>
                  <a:lnTo>
                    <a:pt x="1033463" y="2017395"/>
                  </a:lnTo>
                  <a:lnTo>
                    <a:pt x="1023938" y="2018347"/>
                  </a:lnTo>
                  <a:lnTo>
                    <a:pt x="1014731" y="2018983"/>
                  </a:lnTo>
                  <a:lnTo>
                    <a:pt x="1005206" y="2019300"/>
                  </a:lnTo>
                  <a:lnTo>
                    <a:pt x="995681" y="2019300"/>
                  </a:lnTo>
                  <a:lnTo>
                    <a:pt x="428308" y="2019300"/>
                  </a:lnTo>
                  <a:lnTo>
                    <a:pt x="418465" y="2019300"/>
                  </a:lnTo>
                  <a:lnTo>
                    <a:pt x="409258" y="2018983"/>
                  </a:lnTo>
                  <a:lnTo>
                    <a:pt x="399733" y="2018347"/>
                  </a:lnTo>
                  <a:lnTo>
                    <a:pt x="390843" y="2017395"/>
                  </a:lnTo>
                  <a:lnTo>
                    <a:pt x="381635" y="2016442"/>
                  </a:lnTo>
                  <a:lnTo>
                    <a:pt x="372745" y="2015172"/>
                  </a:lnTo>
                  <a:lnTo>
                    <a:pt x="363855" y="2013584"/>
                  </a:lnTo>
                  <a:lnTo>
                    <a:pt x="354965" y="2011996"/>
                  </a:lnTo>
                  <a:lnTo>
                    <a:pt x="346393" y="2010090"/>
                  </a:lnTo>
                  <a:lnTo>
                    <a:pt x="337820" y="2007867"/>
                  </a:lnTo>
                  <a:lnTo>
                    <a:pt x="329247" y="2005326"/>
                  </a:lnTo>
                  <a:lnTo>
                    <a:pt x="320992" y="2002786"/>
                  </a:lnTo>
                  <a:lnTo>
                    <a:pt x="312737" y="2000245"/>
                  </a:lnTo>
                  <a:lnTo>
                    <a:pt x="304800" y="1996751"/>
                  </a:lnTo>
                  <a:lnTo>
                    <a:pt x="296862" y="1993576"/>
                  </a:lnTo>
                  <a:lnTo>
                    <a:pt x="288925" y="1990400"/>
                  </a:lnTo>
                  <a:lnTo>
                    <a:pt x="281305" y="1986906"/>
                  </a:lnTo>
                  <a:lnTo>
                    <a:pt x="274002" y="1983095"/>
                  </a:lnTo>
                  <a:lnTo>
                    <a:pt x="266382" y="1978966"/>
                  </a:lnTo>
                  <a:lnTo>
                    <a:pt x="259080" y="1974838"/>
                  </a:lnTo>
                  <a:lnTo>
                    <a:pt x="251777" y="1970392"/>
                  </a:lnTo>
                  <a:lnTo>
                    <a:pt x="244792" y="1965945"/>
                  </a:lnTo>
                  <a:lnTo>
                    <a:pt x="237490" y="1960864"/>
                  </a:lnTo>
                  <a:lnTo>
                    <a:pt x="230822" y="1956418"/>
                  </a:lnTo>
                  <a:lnTo>
                    <a:pt x="217805" y="1945937"/>
                  </a:lnTo>
                  <a:lnTo>
                    <a:pt x="204470" y="1934822"/>
                  </a:lnTo>
                  <a:lnTo>
                    <a:pt x="192405" y="1923071"/>
                  </a:lnTo>
                  <a:lnTo>
                    <a:pt x="180340" y="1910685"/>
                  </a:lnTo>
                  <a:lnTo>
                    <a:pt x="168910" y="1897981"/>
                  </a:lnTo>
                  <a:lnTo>
                    <a:pt x="157797" y="1884325"/>
                  </a:lnTo>
                  <a:lnTo>
                    <a:pt x="147637" y="1870351"/>
                  </a:lnTo>
                  <a:lnTo>
                    <a:pt x="137477" y="1855742"/>
                  </a:lnTo>
                  <a:lnTo>
                    <a:pt x="127952" y="1840498"/>
                  </a:lnTo>
                  <a:lnTo>
                    <a:pt x="119062" y="1825254"/>
                  </a:lnTo>
                  <a:lnTo>
                    <a:pt x="110490" y="1808739"/>
                  </a:lnTo>
                  <a:lnTo>
                    <a:pt x="102552" y="1792542"/>
                  </a:lnTo>
                  <a:lnTo>
                    <a:pt x="94932" y="1775710"/>
                  </a:lnTo>
                  <a:lnTo>
                    <a:pt x="87630" y="1758242"/>
                  </a:lnTo>
                  <a:lnTo>
                    <a:pt x="81280" y="1740458"/>
                  </a:lnTo>
                  <a:lnTo>
                    <a:pt x="75247" y="1722355"/>
                  </a:lnTo>
                  <a:lnTo>
                    <a:pt x="69532" y="1703935"/>
                  </a:lnTo>
                  <a:lnTo>
                    <a:pt x="64452" y="1685197"/>
                  </a:lnTo>
                  <a:lnTo>
                    <a:pt x="60007" y="1666142"/>
                  </a:lnTo>
                  <a:lnTo>
                    <a:pt x="55562" y="1647087"/>
                  </a:lnTo>
                  <a:lnTo>
                    <a:pt x="2540" y="1256453"/>
                  </a:lnTo>
                  <a:lnTo>
                    <a:pt x="1587" y="1246925"/>
                  </a:lnTo>
                  <a:lnTo>
                    <a:pt x="635" y="1237397"/>
                  </a:lnTo>
                  <a:lnTo>
                    <a:pt x="317" y="1227552"/>
                  </a:lnTo>
                  <a:lnTo>
                    <a:pt x="0" y="1218024"/>
                  </a:lnTo>
                  <a:lnTo>
                    <a:pt x="317" y="1208497"/>
                  </a:lnTo>
                  <a:lnTo>
                    <a:pt x="635" y="1199287"/>
                  </a:lnTo>
                  <a:lnTo>
                    <a:pt x="1587" y="1190077"/>
                  </a:lnTo>
                  <a:lnTo>
                    <a:pt x="2540" y="1180549"/>
                  </a:lnTo>
                  <a:lnTo>
                    <a:pt x="4127" y="1171339"/>
                  </a:lnTo>
                  <a:lnTo>
                    <a:pt x="5715" y="1162446"/>
                  </a:lnTo>
                  <a:lnTo>
                    <a:pt x="7620" y="1153554"/>
                  </a:lnTo>
                  <a:lnTo>
                    <a:pt x="9525" y="1144661"/>
                  </a:lnTo>
                  <a:lnTo>
                    <a:pt x="12065" y="1135769"/>
                  </a:lnTo>
                  <a:lnTo>
                    <a:pt x="14605" y="1126877"/>
                  </a:lnTo>
                  <a:lnTo>
                    <a:pt x="17780" y="1118302"/>
                  </a:lnTo>
                  <a:lnTo>
                    <a:pt x="20955" y="1109727"/>
                  </a:lnTo>
                  <a:lnTo>
                    <a:pt x="24130" y="1101152"/>
                  </a:lnTo>
                  <a:lnTo>
                    <a:pt x="28257" y="1092895"/>
                  </a:lnTo>
                  <a:lnTo>
                    <a:pt x="32067" y="1084955"/>
                  </a:lnTo>
                  <a:lnTo>
                    <a:pt x="36195" y="1076698"/>
                  </a:lnTo>
                  <a:lnTo>
                    <a:pt x="40322" y="1068758"/>
                  </a:lnTo>
                  <a:lnTo>
                    <a:pt x="45085" y="1060818"/>
                  </a:lnTo>
                  <a:lnTo>
                    <a:pt x="49847" y="1053196"/>
                  </a:lnTo>
                  <a:lnTo>
                    <a:pt x="54927" y="1045574"/>
                  </a:lnTo>
                  <a:lnTo>
                    <a:pt x="60007" y="1038269"/>
                  </a:lnTo>
                  <a:lnTo>
                    <a:pt x="65722" y="1030647"/>
                  </a:lnTo>
                  <a:lnTo>
                    <a:pt x="70802" y="1023660"/>
                  </a:lnTo>
                  <a:lnTo>
                    <a:pt x="77152" y="1016356"/>
                  </a:lnTo>
                  <a:lnTo>
                    <a:pt x="83185" y="1009369"/>
                  </a:lnTo>
                  <a:lnTo>
                    <a:pt x="89217" y="1002699"/>
                  </a:lnTo>
                  <a:lnTo>
                    <a:pt x="95567" y="995712"/>
                  </a:lnTo>
                  <a:lnTo>
                    <a:pt x="101917" y="989361"/>
                  </a:lnTo>
                  <a:lnTo>
                    <a:pt x="108585" y="983009"/>
                  </a:lnTo>
                  <a:lnTo>
                    <a:pt x="115570" y="976975"/>
                  </a:lnTo>
                  <a:lnTo>
                    <a:pt x="122555" y="970941"/>
                  </a:lnTo>
                  <a:lnTo>
                    <a:pt x="129857" y="964906"/>
                  </a:lnTo>
                  <a:lnTo>
                    <a:pt x="137160" y="959190"/>
                  </a:lnTo>
                  <a:lnTo>
                    <a:pt x="144780" y="953473"/>
                  </a:lnTo>
                  <a:lnTo>
                    <a:pt x="152082" y="948074"/>
                  </a:lnTo>
                  <a:lnTo>
                    <a:pt x="160020" y="942993"/>
                  </a:lnTo>
                  <a:lnTo>
                    <a:pt x="167957" y="937911"/>
                  </a:lnTo>
                  <a:lnTo>
                    <a:pt x="175895" y="933148"/>
                  </a:lnTo>
                  <a:lnTo>
                    <a:pt x="183832" y="928384"/>
                  </a:lnTo>
                  <a:lnTo>
                    <a:pt x="192405" y="923937"/>
                  </a:lnTo>
                  <a:lnTo>
                    <a:pt x="200660" y="919491"/>
                  </a:lnTo>
                  <a:lnTo>
                    <a:pt x="209232" y="915680"/>
                  </a:lnTo>
                  <a:lnTo>
                    <a:pt x="217805" y="911552"/>
                  </a:lnTo>
                  <a:lnTo>
                    <a:pt x="226377" y="907740"/>
                  </a:lnTo>
                  <a:lnTo>
                    <a:pt x="235267" y="904247"/>
                  </a:lnTo>
                  <a:lnTo>
                    <a:pt x="244157" y="901071"/>
                  </a:lnTo>
                  <a:lnTo>
                    <a:pt x="253047" y="897895"/>
                  </a:lnTo>
                  <a:lnTo>
                    <a:pt x="261937" y="895037"/>
                  </a:lnTo>
                  <a:lnTo>
                    <a:pt x="271145" y="892496"/>
                  </a:lnTo>
                  <a:lnTo>
                    <a:pt x="280352" y="889955"/>
                  </a:lnTo>
                  <a:lnTo>
                    <a:pt x="289560" y="887415"/>
                  </a:lnTo>
                  <a:lnTo>
                    <a:pt x="298767" y="885827"/>
                  </a:lnTo>
                  <a:lnTo>
                    <a:pt x="308292" y="883921"/>
                  </a:lnTo>
                  <a:lnTo>
                    <a:pt x="317817" y="882016"/>
                  </a:lnTo>
                  <a:lnTo>
                    <a:pt x="327025" y="881063"/>
                  </a:lnTo>
                  <a:lnTo>
                    <a:pt x="336550" y="879475"/>
                  </a:lnTo>
                  <a:lnTo>
                    <a:pt x="346393" y="878840"/>
                  </a:lnTo>
                  <a:lnTo>
                    <a:pt x="355918" y="878205"/>
                  </a:lnTo>
                  <a:lnTo>
                    <a:pt x="365125" y="877887"/>
                  </a:lnTo>
                  <a:close/>
                  <a:moveTo>
                    <a:pt x="701993" y="0"/>
                  </a:moveTo>
                  <a:lnTo>
                    <a:pt x="712153" y="0"/>
                  </a:lnTo>
                  <a:lnTo>
                    <a:pt x="721678" y="0"/>
                  </a:lnTo>
                  <a:lnTo>
                    <a:pt x="731203" y="318"/>
                  </a:lnTo>
                  <a:lnTo>
                    <a:pt x="741045" y="953"/>
                  </a:lnTo>
                  <a:lnTo>
                    <a:pt x="750570" y="1588"/>
                  </a:lnTo>
                  <a:lnTo>
                    <a:pt x="760095" y="2858"/>
                  </a:lnTo>
                  <a:lnTo>
                    <a:pt x="769620" y="4128"/>
                  </a:lnTo>
                  <a:lnTo>
                    <a:pt x="779145" y="6033"/>
                  </a:lnTo>
                  <a:lnTo>
                    <a:pt x="788353" y="7620"/>
                  </a:lnTo>
                  <a:lnTo>
                    <a:pt x="797560" y="9525"/>
                  </a:lnTo>
                  <a:lnTo>
                    <a:pt x="806450" y="11748"/>
                  </a:lnTo>
                  <a:lnTo>
                    <a:pt x="815658" y="14288"/>
                  </a:lnTo>
                  <a:lnTo>
                    <a:pt x="824548" y="17145"/>
                  </a:lnTo>
                  <a:lnTo>
                    <a:pt x="833438" y="19685"/>
                  </a:lnTo>
                  <a:lnTo>
                    <a:pt x="842010" y="22543"/>
                  </a:lnTo>
                  <a:lnTo>
                    <a:pt x="850900" y="26353"/>
                  </a:lnTo>
                  <a:lnTo>
                    <a:pt x="859473" y="29528"/>
                  </a:lnTo>
                  <a:lnTo>
                    <a:pt x="867728" y="33338"/>
                  </a:lnTo>
                  <a:lnTo>
                    <a:pt x="876301" y="37148"/>
                  </a:lnTo>
                  <a:lnTo>
                    <a:pt x="884556" y="41275"/>
                  </a:lnTo>
                  <a:lnTo>
                    <a:pt x="892493" y="45403"/>
                  </a:lnTo>
                  <a:lnTo>
                    <a:pt x="900431" y="50165"/>
                  </a:lnTo>
                  <a:lnTo>
                    <a:pt x="908368" y="54610"/>
                  </a:lnTo>
                  <a:lnTo>
                    <a:pt x="916306" y="59373"/>
                  </a:lnTo>
                  <a:lnTo>
                    <a:pt x="923608" y="64453"/>
                  </a:lnTo>
                  <a:lnTo>
                    <a:pt x="931228" y="69850"/>
                  </a:lnTo>
                  <a:lnTo>
                    <a:pt x="938531" y="74930"/>
                  </a:lnTo>
                  <a:lnTo>
                    <a:pt x="945833" y="80645"/>
                  </a:lnTo>
                  <a:lnTo>
                    <a:pt x="952818" y="86360"/>
                  </a:lnTo>
                  <a:lnTo>
                    <a:pt x="960121" y="92075"/>
                  </a:lnTo>
                  <a:lnTo>
                    <a:pt x="966788" y="98108"/>
                  </a:lnTo>
                  <a:lnTo>
                    <a:pt x="973138" y="104140"/>
                  </a:lnTo>
                  <a:lnTo>
                    <a:pt x="979806" y="110808"/>
                  </a:lnTo>
                  <a:lnTo>
                    <a:pt x="985838" y="117475"/>
                  </a:lnTo>
                  <a:lnTo>
                    <a:pt x="992506" y="123825"/>
                  </a:lnTo>
                  <a:lnTo>
                    <a:pt x="998538" y="130493"/>
                  </a:lnTo>
                  <a:lnTo>
                    <a:pt x="1004253" y="137795"/>
                  </a:lnTo>
                  <a:lnTo>
                    <a:pt x="1009968" y="144780"/>
                  </a:lnTo>
                  <a:lnTo>
                    <a:pt x="1015683" y="152083"/>
                  </a:lnTo>
                  <a:lnTo>
                    <a:pt x="1020763" y="159385"/>
                  </a:lnTo>
                  <a:lnTo>
                    <a:pt x="1025843" y="167005"/>
                  </a:lnTo>
                  <a:lnTo>
                    <a:pt x="1030923" y="174308"/>
                  </a:lnTo>
                  <a:lnTo>
                    <a:pt x="1035686" y="182245"/>
                  </a:lnTo>
                  <a:lnTo>
                    <a:pt x="1040448" y="190183"/>
                  </a:lnTo>
                  <a:lnTo>
                    <a:pt x="1045211" y="197803"/>
                  </a:lnTo>
                  <a:lnTo>
                    <a:pt x="1049338" y="206058"/>
                  </a:lnTo>
                  <a:lnTo>
                    <a:pt x="1053148" y="214313"/>
                  </a:lnTo>
                  <a:lnTo>
                    <a:pt x="1057276" y="222568"/>
                  </a:lnTo>
                  <a:lnTo>
                    <a:pt x="1060768" y="231140"/>
                  </a:lnTo>
                  <a:lnTo>
                    <a:pt x="1064261" y="239713"/>
                  </a:lnTo>
                  <a:lnTo>
                    <a:pt x="1067436" y="248285"/>
                  </a:lnTo>
                  <a:lnTo>
                    <a:pt x="1070611" y="257175"/>
                  </a:lnTo>
                  <a:lnTo>
                    <a:pt x="1073468" y="266065"/>
                  </a:lnTo>
                  <a:lnTo>
                    <a:pt x="1076326" y="274955"/>
                  </a:lnTo>
                  <a:lnTo>
                    <a:pt x="1078548" y="283845"/>
                  </a:lnTo>
                  <a:lnTo>
                    <a:pt x="1081088" y="293053"/>
                  </a:lnTo>
                  <a:lnTo>
                    <a:pt x="1082993" y="302260"/>
                  </a:lnTo>
                  <a:lnTo>
                    <a:pt x="1084581" y="311468"/>
                  </a:lnTo>
                  <a:lnTo>
                    <a:pt x="1086486" y="320675"/>
                  </a:lnTo>
                  <a:lnTo>
                    <a:pt x="1087438" y="330518"/>
                  </a:lnTo>
                  <a:lnTo>
                    <a:pt x="1088708" y="339725"/>
                  </a:lnTo>
                  <a:lnTo>
                    <a:pt x="1089661" y="349250"/>
                  </a:lnTo>
                  <a:lnTo>
                    <a:pt x="1089978" y="358775"/>
                  </a:lnTo>
                  <a:lnTo>
                    <a:pt x="1090296" y="368618"/>
                  </a:lnTo>
                  <a:lnTo>
                    <a:pt x="1090613" y="378460"/>
                  </a:lnTo>
                  <a:lnTo>
                    <a:pt x="1090296" y="387985"/>
                  </a:lnTo>
                  <a:lnTo>
                    <a:pt x="1089978" y="398145"/>
                  </a:lnTo>
                  <a:lnTo>
                    <a:pt x="1089661" y="407670"/>
                  </a:lnTo>
                  <a:lnTo>
                    <a:pt x="1088708" y="417195"/>
                  </a:lnTo>
                  <a:lnTo>
                    <a:pt x="1087438" y="426720"/>
                  </a:lnTo>
                  <a:lnTo>
                    <a:pt x="1086486" y="436245"/>
                  </a:lnTo>
                  <a:lnTo>
                    <a:pt x="1084581" y="445453"/>
                  </a:lnTo>
                  <a:lnTo>
                    <a:pt x="1082993" y="454660"/>
                  </a:lnTo>
                  <a:lnTo>
                    <a:pt x="1081088" y="463868"/>
                  </a:lnTo>
                  <a:lnTo>
                    <a:pt x="1078548" y="473393"/>
                  </a:lnTo>
                  <a:lnTo>
                    <a:pt x="1076326" y="482283"/>
                  </a:lnTo>
                  <a:lnTo>
                    <a:pt x="1073468" y="491173"/>
                  </a:lnTo>
                  <a:lnTo>
                    <a:pt x="1070611" y="500063"/>
                  </a:lnTo>
                  <a:lnTo>
                    <a:pt x="1067436" y="508953"/>
                  </a:lnTo>
                  <a:lnTo>
                    <a:pt x="1064261" y="517525"/>
                  </a:lnTo>
                  <a:lnTo>
                    <a:pt x="1060768" y="526098"/>
                  </a:lnTo>
                  <a:lnTo>
                    <a:pt x="1057276" y="534036"/>
                  </a:lnTo>
                  <a:lnTo>
                    <a:pt x="1053148" y="542608"/>
                  </a:lnTo>
                  <a:lnTo>
                    <a:pt x="1049338" y="550863"/>
                  </a:lnTo>
                  <a:lnTo>
                    <a:pt x="1045211" y="559118"/>
                  </a:lnTo>
                  <a:lnTo>
                    <a:pt x="1040448" y="567056"/>
                  </a:lnTo>
                  <a:lnTo>
                    <a:pt x="1035686" y="574676"/>
                  </a:lnTo>
                  <a:lnTo>
                    <a:pt x="1030923" y="582613"/>
                  </a:lnTo>
                  <a:lnTo>
                    <a:pt x="1025843" y="589916"/>
                  </a:lnTo>
                  <a:lnTo>
                    <a:pt x="1020763" y="597536"/>
                  </a:lnTo>
                  <a:lnTo>
                    <a:pt x="1015683" y="605156"/>
                  </a:lnTo>
                  <a:lnTo>
                    <a:pt x="1009968" y="612141"/>
                  </a:lnTo>
                  <a:lnTo>
                    <a:pt x="1004253" y="619126"/>
                  </a:lnTo>
                  <a:lnTo>
                    <a:pt x="998538" y="626428"/>
                  </a:lnTo>
                  <a:lnTo>
                    <a:pt x="992506" y="633096"/>
                  </a:lnTo>
                  <a:lnTo>
                    <a:pt x="985838" y="640081"/>
                  </a:lnTo>
                  <a:lnTo>
                    <a:pt x="979806" y="646431"/>
                  </a:lnTo>
                  <a:lnTo>
                    <a:pt x="973138" y="652781"/>
                  </a:lnTo>
                  <a:lnTo>
                    <a:pt x="966788" y="658813"/>
                  </a:lnTo>
                  <a:lnTo>
                    <a:pt x="960121" y="664846"/>
                  </a:lnTo>
                  <a:lnTo>
                    <a:pt x="952818" y="670561"/>
                  </a:lnTo>
                  <a:lnTo>
                    <a:pt x="945833" y="676276"/>
                  </a:lnTo>
                  <a:lnTo>
                    <a:pt x="938531" y="681991"/>
                  </a:lnTo>
                  <a:lnTo>
                    <a:pt x="931228" y="687388"/>
                  </a:lnTo>
                  <a:lnTo>
                    <a:pt x="923608" y="692786"/>
                  </a:lnTo>
                  <a:lnTo>
                    <a:pt x="916306" y="697548"/>
                  </a:lnTo>
                  <a:lnTo>
                    <a:pt x="908368" y="702311"/>
                  </a:lnTo>
                  <a:lnTo>
                    <a:pt x="900431" y="706756"/>
                  </a:lnTo>
                  <a:lnTo>
                    <a:pt x="892493" y="711518"/>
                  </a:lnTo>
                  <a:lnTo>
                    <a:pt x="884556" y="715646"/>
                  </a:lnTo>
                  <a:lnTo>
                    <a:pt x="876301" y="719773"/>
                  </a:lnTo>
                  <a:lnTo>
                    <a:pt x="867728" y="723583"/>
                  </a:lnTo>
                  <a:lnTo>
                    <a:pt x="859473" y="727393"/>
                  </a:lnTo>
                  <a:lnTo>
                    <a:pt x="850900" y="730886"/>
                  </a:lnTo>
                  <a:lnTo>
                    <a:pt x="842010" y="734378"/>
                  </a:lnTo>
                  <a:lnTo>
                    <a:pt x="833438" y="737236"/>
                  </a:lnTo>
                  <a:lnTo>
                    <a:pt x="824548" y="740093"/>
                  </a:lnTo>
                  <a:lnTo>
                    <a:pt x="815658" y="742951"/>
                  </a:lnTo>
                  <a:lnTo>
                    <a:pt x="806450" y="745491"/>
                  </a:lnTo>
                  <a:lnTo>
                    <a:pt x="797560" y="747396"/>
                  </a:lnTo>
                  <a:lnTo>
                    <a:pt x="788353" y="749618"/>
                  </a:lnTo>
                  <a:lnTo>
                    <a:pt x="779145" y="751523"/>
                  </a:lnTo>
                  <a:lnTo>
                    <a:pt x="769620" y="752793"/>
                  </a:lnTo>
                  <a:lnTo>
                    <a:pt x="760095" y="754381"/>
                  </a:lnTo>
                  <a:lnTo>
                    <a:pt x="750570" y="755333"/>
                  </a:lnTo>
                  <a:lnTo>
                    <a:pt x="741045" y="755968"/>
                  </a:lnTo>
                  <a:lnTo>
                    <a:pt x="731203" y="756603"/>
                  </a:lnTo>
                  <a:lnTo>
                    <a:pt x="721678" y="757238"/>
                  </a:lnTo>
                  <a:lnTo>
                    <a:pt x="712153" y="757238"/>
                  </a:lnTo>
                  <a:lnTo>
                    <a:pt x="701993" y="757238"/>
                  </a:lnTo>
                  <a:lnTo>
                    <a:pt x="692468" y="756603"/>
                  </a:lnTo>
                  <a:lnTo>
                    <a:pt x="682943" y="755968"/>
                  </a:lnTo>
                  <a:lnTo>
                    <a:pt x="673100" y="755333"/>
                  </a:lnTo>
                  <a:lnTo>
                    <a:pt x="663575" y="754381"/>
                  </a:lnTo>
                  <a:lnTo>
                    <a:pt x="654368" y="752793"/>
                  </a:lnTo>
                  <a:lnTo>
                    <a:pt x="644843" y="751523"/>
                  </a:lnTo>
                  <a:lnTo>
                    <a:pt x="635635" y="749618"/>
                  </a:lnTo>
                  <a:lnTo>
                    <a:pt x="626428" y="747396"/>
                  </a:lnTo>
                  <a:lnTo>
                    <a:pt x="617220" y="745491"/>
                  </a:lnTo>
                  <a:lnTo>
                    <a:pt x="608330" y="742951"/>
                  </a:lnTo>
                  <a:lnTo>
                    <a:pt x="599440" y="740093"/>
                  </a:lnTo>
                  <a:lnTo>
                    <a:pt x="590550" y="737236"/>
                  </a:lnTo>
                  <a:lnTo>
                    <a:pt x="581660" y="734378"/>
                  </a:lnTo>
                  <a:lnTo>
                    <a:pt x="573088" y="730886"/>
                  </a:lnTo>
                  <a:lnTo>
                    <a:pt x="564515" y="727393"/>
                  </a:lnTo>
                  <a:lnTo>
                    <a:pt x="555943" y="723583"/>
                  </a:lnTo>
                  <a:lnTo>
                    <a:pt x="548005" y="719773"/>
                  </a:lnTo>
                  <a:lnTo>
                    <a:pt x="539750" y="715646"/>
                  </a:lnTo>
                  <a:lnTo>
                    <a:pt x="531495" y="711518"/>
                  </a:lnTo>
                  <a:lnTo>
                    <a:pt x="523558" y="706756"/>
                  </a:lnTo>
                  <a:lnTo>
                    <a:pt x="515303" y="702311"/>
                  </a:lnTo>
                  <a:lnTo>
                    <a:pt x="508000" y="697548"/>
                  </a:lnTo>
                  <a:lnTo>
                    <a:pt x="500063" y="692786"/>
                  </a:lnTo>
                  <a:lnTo>
                    <a:pt x="492760" y="687388"/>
                  </a:lnTo>
                  <a:lnTo>
                    <a:pt x="485458" y="681991"/>
                  </a:lnTo>
                  <a:lnTo>
                    <a:pt x="478155" y="676276"/>
                  </a:lnTo>
                  <a:lnTo>
                    <a:pt x="470853" y="670561"/>
                  </a:lnTo>
                  <a:lnTo>
                    <a:pt x="464185" y="664846"/>
                  </a:lnTo>
                  <a:lnTo>
                    <a:pt x="457518" y="658813"/>
                  </a:lnTo>
                  <a:lnTo>
                    <a:pt x="450533" y="652781"/>
                  </a:lnTo>
                  <a:lnTo>
                    <a:pt x="444183" y="646431"/>
                  </a:lnTo>
                  <a:lnTo>
                    <a:pt x="437833" y="640081"/>
                  </a:lnTo>
                  <a:lnTo>
                    <a:pt x="431800" y="633096"/>
                  </a:lnTo>
                  <a:lnTo>
                    <a:pt x="425768" y="626428"/>
                  </a:lnTo>
                  <a:lnTo>
                    <a:pt x="419735" y="619126"/>
                  </a:lnTo>
                  <a:lnTo>
                    <a:pt x="414020" y="612141"/>
                  </a:lnTo>
                  <a:lnTo>
                    <a:pt x="408623" y="605156"/>
                  </a:lnTo>
                  <a:lnTo>
                    <a:pt x="403225" y="597536"/>
                  </a:lnTo>
                  <a:lnTo>
                    <a:pt x="397828" y="589916"/>
                  </a:lnTo>
                  <a:lnTo>
                    <a:pt x="393065" y="582613"/>
                  </a:lnTo>
                  <a:lnTo>
                    <a:pt x="388303" y="574676"/>
                  </a:lnTo>
                  <a:lnTo>
                    <a:pt x="383540" y="567056"/>
                  </a:lnTo>
                  <a:lnTo>
                    <a:pt x="379095" y="559118"/>
                  </a:lnTo>
                  <a:lnTo>
                    <a:pt x="374650" y="550863"/>
                  </a:lnTo>
                  <a:lnTo>
                    <a:pt x="370840" y="542608"/>
                  </a:lnTo>
                  <a:lnTo>
                    <a:pt x="367030" y="534036"/>
                  </a:lnTo>
                  <a:lnTo>
                    <a:pt x="362903" y="526098"/>
                  </a:lnTo>
                  <a:lnTo>
                    <a:pt x="359410" y="517525"/>
                  </a:lnTo>
                  <a:lnTo>
                    <a:pt x="356235" y="508953"/>
                  </a:lnTo>
                  <a:lnTo>
                    <a:pt x="353378" y="500063"/>
                  </a:lnTo>
                  <a:lnTo>
                    <a:pt x="350520" y="491173"/>
                  </a:lnTo>
                  <a:lnTo>
                    <a:pt x="347663" y="482283"/>
                  </a:lnTo>
                  <a:lnTo>
                    <a:pt x="345123" y="473393"/>
                  </a:lnTo>
                  <a:lnTo>
                    <a:pt x="343218" y="463868"/>
                  </a:lnTo>
                  <a:lnTo>
                    <a:pt x="340995" y="454660"/>
                  </a:lnTo>
                  <a:lnTo>
                    <a:pt x="339090" y="445453"/>
                  </a:lnTo>
                  <a:lnTo>
                    <a:pt x="337820" y="436245"/>
                  </a:lnTo>
                  <a:lnTo>
                    <a:pt x="336233" y="426720"/>
                  </a:lnTo>
                  <a:lnTo>
                    <a:pt x="335280" y="417195"/>
                  </a:lnTo>
                  <a:lnTo>
                    <a:pt x="334645" y="407670"/>
                  </a:lnTo>
                  <a:lnTo>
                    <a:pt x="333693" y="398145"/>
                  </a:lnTo>
                  <a:lnTo>
                    <a:pt x="333375" y="387985"/>
                  </a:lnTo>
                  <a:lnTo>
                    <a:pt x="333375" y="378460"/>
                  </a:lnTo>
                  <a:lnTo>
                    <a:pt x="333375" y="368618"/>
                  </a:lnTo>
                  <a:lnTo>
                    <a:pt x="333693" y="358775"/>
                  </a:lnTo>
                  <a:lnTo>
                    <a:pt x="334645" y="349250"/>
                  </a:lnTo>
                  <a:lnTo>
                    <a:pt x="335280" y="339725"/>
                  </a:lnTo>
                  <a:lnTo>
                    <a:pt x="336233" y="330518"/>
                  </a:lnTo>
                  <a:lnTo>
                    <a:pt x="337820" y="320675"/>
                  </a:lnTo>
                  <a:lnTo>
                    <a:pt x="339090" y="311468"/>
                  </a:lnTo>
                  <a:lnTo>
                    <a:pt x="340995" y="302260"/>
                  </a:lnTo>
                  <a:lnTo>
                    <a:pt x="343218" y="293053"/>
                  </a:lnTo>
                  <a:lnTo>
                    <a:pt x="345123" y="283845"/>
                  </a:lnTo>
                  <a:lnTo>
                    <a:pt x="347663" y="274955"/>
                  </a:lnTo>
                  <a:lnTo>
                    <a:pt x="350520" y="266065"/>
                  </a:lnTo>
                  <a:lnTo>
                    <a:pt x="353378" y="257175"/>
                  </a:lnTo>
                  <a:lnTo>
                    <a:pt x="356235" y="248285"/>
                  </a:lnTo>
                  <a:lnTo>
                    <a:pt x="359410" y="239713"/>
                  </a:lnTo>
                  <a:lnTo>
                    <a:pt x="362903" y="231140"/>
                  </a:lnTo>
                  <a:lnTo>
                    <a:pt x="367030" y="222568"/>
                  </a:lnTo>
                  <a:lnTo>
                    <a:pt x="370840" y="214313"/>
                  </a:lnTo>
                  <a:lnTo>
                    <a:pt x="374650" y="206058"/>
                  </a:lnTo>
                  <a:lnTo>
                    <a:pt x="379095" y="197803"/>
                  </a:lnTo>
                  <a:lnTo>
                    <a:pt x="383540" y="190183"/>
                  </a:lnTo>
                  <a:lnTo>
                    <a:pt x="388303" y="182245"/>
                  </a:lnTo>
                  <a:lnTo>
                    <a:pt x="393065" y="174308"/>
                  </a:lnTo>
                  <a:lnTo>
                    <a:pt x="397828" y="167005"/>
                  </a:lnTo>
                  <a:lnTo>
                    <a:pt x="403225" y="159385"/>
                  </a:lnTo>
                  <a:lnTo>
                    <a:pt x="408623" y="152083"/>
                  </a:lnTo>
                  <a:lnTo>
                    <a:pt x="414020" y="144780"/>
                  </a:lnTo>
                  <a:lnTo>
                    <a:pt x="419735" y="137795"/>
                  </a:lnTo>
                  <a:lnTo>
                    <a:pt x="425768" y="130493"/>
                  </a:lnTo>
                  <a:lnTo>
                    <a:pt x="431800" y="123825"/>
                  </a:lnTo>
                  <a:lnTo>
                    <a:pt x="437833" y="117475"/>
                  </a:lnTo>
                  <a:lnTo>
                    <a:pt x="444183" y="110808"/>
                  </a:lnTo>
                  <a:lnTo>
                    <a:pt x="450533" y="104140"/>
                  </a:lnTo>
                  <a:lnTo>
                    <a:pt x="457518" y="98108"/>
                  </a:lnTo>
                  <a:lnTo>
                    <a:pt x="464185" y="92075"/>
                  </a:lnTo>
                  <a:lnTo>
                    <a:pt x="470853" y="86360"/>
                  </a:lnTo>
                  <a:lnTo>
                    <a:pt x="478155" y="80645"/>
                  </a:lnTo>
                  <a:lnTo>
                    <a:pt x="485458" y="74930"/>
                  </a:lnTo>
                  <a:lnTo>
                    <a:pt x="492760" y="69850"/>
                  </a:lnTo>
                  <a:lnTo>
                    <a:pt x="500063" y="64453"/>
                  </a:lnTo>
                  <a:lnTo>
                    <a:pt x="508000" y="59373"/>
                  </a:lnTo>
                  <a:lnTo>
                    <a:pt x="515303" y="54610"/>
                  </a:lnTo>
                  <a:lnTo>
                    <a:pt x="523558" y="50165"/>
                  </a:lnTo>
                  <a:lnTo>
                    <a:pt x="531495" y="45403"/>
                  </a:lnTo>
                  <a:lnTo>
                    <a:pt x="539750" y="41275"/>
                  </a:lnTo>
                  <a:lnTo>
                    <a:pt x="548005" y="37148"/>
                  </a:lnTo>
                  <a:lnTo>
                    <a:pt x="555943" y="33338"/>
                  </a:lnTo>
                  <a:lnTo>
                    <a:pt x="564515" y="29528"/>
                  </a:lnTo>
                  <a:lnTo>
                    <a:pt x="573088" y="26353"/>
                  </a:lnTo>
                  <a:lnTo>
                    <a:pt x="581660" y="22543"/>
                  </a:lnTo>
                  <a:lnTo>
                    <a:pt x="590550" y="19685"/>
                  </a:lnTo>
                  <a:lnTo>
                    <a:pt x="599440" y="17145"/>
                  </a:lnTo>
                  <a:lnTo>
                    <a:pt x="608330" y="14288"/>
                  </a:lnTo>
                  <a:lnTo>
                    <a:pt x="617220" y="11748"/>
                  </a:lnTo>
                  <a:lnTo>
                    <a:pt x="626428" y="9525"/>
                  </a:lnTo>
                  <a:lnTo>
                    <a:pt x="635635" y="7620"/>
                  </a:lnTo>
                  <a:lnTo>
                    <a:pt x="644843" y="6033"/>
                  </a:lnTo>
                  <a:lnTo>
                    <a:pt x="654368" y="4128"/>
                  </a:lnTo>
                  <a:lnTo>
                    <a:pt x="663575" y="2858"/>
                  </a:lnTo>
                  <a:lnTo>
                    <a:pt x="673100" y="1588"/>
                  </a:lnTo>
                  <a:lnTo>
                    <a:pt x="682943" y="953"/>
                  </a:lnTo>
                  <a:lnTo>
                    <a:pt x="692468" y="318"/>
                  </a:lnTo>
                  <a:lnTo>
                    <a:pt x="701993" y="0"/>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grpSp>
      <p:sp>
        <p:nvSpPr>
          <p:cNvPr id="39" name="文本框 38"/>
          <p:cNvSpPr txBox="1"/>
          <p:nvPr/>
        </p:nvSpPr>
        <p:spPr>
          <a:xfrm>
            <a:off x="917008" y="4291958"/>
            <a:ext cx="2079848" cy="1198880"/>
          </a:xfrm>
          <a:prstGeom prst="rect">
            <a:avLst/>
          </a:prstGeom>
          <a:noFill/>
        </p:spPr>
        <p:txBody>
          <a:bodyPr wrap="square" rtlCol="0">
            <a:spAutoFit/>
          </a:bodyPr>
          <a:lstStyle/>
          <a:p>
            <a:pPr algn="ctr"/>
            <a:r>
              <a:rPr lang="en-US" altLang="zh-CN"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5.</a:t>
            </a:r>
            <a:r>
              <a:rPr lang="en-US" dirty="0">
                <a:effectLst/>
                <a:latin typeface="Calibri" panose="020F0502020204030204" pitchFamily="34" charset="0"/>
                <a:cs typeface="Calibri" panose="020F0502020204030204" pitchFamily="34" charset="0"/>
                <a:sym typeface="+mn-ea"/>
              </a:rPr>
              <a:t>Project Outcomes &amp; Conclusion</a:t>
            </a:r>
            <a:endParaRPr lang="en-US" b="0" i="0" dirty="0">
              <a:effectLst/>
              <a:latin typeface="Calibri" panose="020F0502020204030204" pitchFamily="34" charset="0"/>
              <a:cs typeface="Calibri" panose="020F0502020204030204" pitchFamily="34" charset="0"/>
            </a:endParaRPr>
          </a:p>
          <a:p>
            <a:pPr algn="ctr"/>
            <a:r>
              <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7" name="文本框 56"/>
          <p:cNvSpPr txBox="1"/>
          <p:nvPr/>
        </p:nvSpPr>
        <p:spPr>
          <a:xfrm>
            <a:off x="3360011" y="1544725"/>
            <a:ext cx="2079848" cy="922020"/>
          </a:xfrm>
          <a:prstGeom prst="rect">
            <a:avLst/>
          </a:prstGeom>
          <a:noFill/>
        </p:spPr>
        <p:txBody>
          <a:bodyPr wrap="square" rtlCol="0">
            <a:spAutoFit/>
          </a:bodyPr>
          <a:lstStyle/>
          <a:p>
            <a:pPr algn="ctr"/>
            <a:r>
              <a:rPr lang="en-US" altLang="zh-CN"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1.</a:t>
            </a:r>
            <a:r>
              <a:rPr lang="en-US" dirty="0">
                <a:effectLst/>
                <a:latin typeface="Calibri" panose="020F0502020204030204" pitchFamily="34" charset="0"/>
                <a:cs typeface="Calibri" panose="020F0502020204030204" pitchFamily="34" charset="0"/>
                <a:sym typeface="+mn-ea"/>
              </a:rPr>
              <a:t>Data Exploration</a:t>
            </a:r>
            <a:endParaRPr lang="en-US" b="0" i="0" dirty="0">
              <a:effectLst/>
              <a:latin typeface="Calibri" panose="020F0502020204030204" pitchFamily="34" charset="0"/>
              <a:cs typeface="Calibri" panose="020F0502020204030204" pitchFamily="34" charset="0"/>
            </a:endParaRPr>
          </a:p>
          <a:p>
            <a:pPr algn="ctr"/>
            <a:r>
              <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文本框 58"/>
          <p:cNvSpPr txBox="1"/>
          <p:nvPr/>
        </p:nvSpPr>
        <p:spPr>
          <a:xfrm>
            <a:off x="4811395" y="4728210"/>
            <a:ext cx="2718435" cy="1476375"/>
          </a:xfrm>
          <a:prstGeom prst="rect">
            <a:avLst/>
          </a:prstGeom>
          <a:noFill/>
        </p:spPr>
        <p:txBody>
          <a:bodyPr wrap="square" rtlCol="0">
            <a:spAutoFit/>
          </a:bodyPr>
          <a:lstStyle/>
          <a:p>
            <a:pPr indent="0" algn="l">
              <a:buFont typeface="+mj-lt"/>
              <a:buNone/>
            </a:pPr>
            <a:r>
              <a:rPr lang="en-US" dirty="0">
                <a:effectLst/>
                <a:latin typeface="Calibri" panose="020F0502020204030204" pitchFamily="34" charset="0"/>
                <a:cs typeface="Calibri" panose="020F0502020204030204" pitchFamily="34" charset="0"/>
                <a:sym typeface="+mn-ea"/>
              </a:rPr>
              <a:t>4.Feature Selection/Extraction</a:t>
            </a:r>
            <a:endParaRPr lang="en-US" dirty="0">
              <a:effectLst/>
              <a:latin typeface="Calibri" panose="020F0502020204030204" pitchFamily="34" charset="0"/>
              <a:cs typeface="Calibri" panose="020F0502020204030204" pitchFamily="34" charset="0"/>
              <a:sym typeface="+mn-ea"/>
            </a:endParaRPr>
          </a:p>
          <a:p>
            <a:pPr indent="0" algn="l">
              <a:buFont typeface="+mj-lt"/>
              <a:buNone/>
            </a:pPr>
            <a:r>
              <a:rPr lang="en-US" dirty="0">
                <a:effectLst/>
                <a:latin typeface="Calibri" panose="020F0502020204030204" pitchFamily="34" charset="0"/>
                <a:cs typeface="Calibri" panose="020F0502020204030204" pitchFamily="34" charset="0"/>
                <a:sym typeface="+mn-ea"/>
              </a:rPr>
              <a:t>     &amp;</a:t>
            </a:r>
            <a:endParaRPr lang="en-US" dirty="0">
              <a:effectLst/>
              <a:latin typeface="Calibri" panose="020F0502020204030204" pitchFamily="34" charset="0"/>
              <a:cs typeface="Calibri" panose="020F0502020204030204" pitchFamily="34" charset="0"/>
              <a:sym typeface="+mn-ea"/>
            </a:endParaRPr>
          </a:p>
          <a:p>
            <a:pPr indent="0" algn="l">
              <a:buFont typeface="+mj-lt"/>
              <a:buNone/>
            </a:pPr>
            <a:r>
              <a:rPr lang="en-US" dirty="0">
                <a:effectLst/>
                <a:latin typeface="Calibri" panose="020F0502020204030204" pitchFamily="34" charset="0"/>
                <a:cs typeface="Calibri" panose="020F0502020204030204" pitchFamily="34" charset="0"/>
                <a:sym typeface="+mn-ea"/>
              </a:rPr>
              <a:t>Predictive Modelling</a:t>
            </a:r>
            <a:r>
              <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1" name="文本框 60"/>
          <p:cNvSpPr txBox="1"/>
          <p:nvPr/>
        </p:nvSpPr>
        <p:spPr>
          <a:xfrm>
            <a:off x="6216373" y="1678458"/>
            <a:ext cx="2079848" cy="1198880"/>
          </a:xfrm>
          <a:prstGeom prst="rect">
            <a:avLst/>
          </a:prstGeom>
          <a:noFill/>
        </p:spPr>
        <p:txBody>
          <a:bodyPr wrap="square" rtlCol="0">
            <a:spAutoFit/>
          </a:bodyPr>
          <a:lstStyle/>
          <a:p>
            <a:pPr algn="ctr"/>
            <a:r>
              <a:rPr lang="en-US" altLang="zh-CN"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2.</a:t>
            </a:r>
            <a:r>
              <a:rPr lang="en-US" dirty="0">
                <a:effectLst/>
                <a:latin typeface="Calibri" panose="020F0502020204030204" pitchFamily="34" charset="0"/>
                <a:cs typeface="Calibri" panose="020F0502020204030204" pitchFamily="34" charset="0"/>
                <a:sym typeface="+mn-ea"/>
              </a:rPr>
              <a:t>Exploratory Data Analysis (EDA)</a:t>
            </a:r>
            <a:endParaRPr lang="en-US" b="0" i="0" dirty="0">
              <a:effectLst/>
              <a:latin typeface="Calibri" panose="020F0502020204030204" pitchFamily="34" charset="0"/>
              <a:cs typeface="Calibri" panose="020F0502020204030204" pitchFamily="34" charset="0"/>
            </a:endParaRPr>
          </a:p>
          <a:p>
            <a:pPr algn="ctr"/>
            <a:r>
              <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3" name="文本框 62"/>
          <p:cNvSpPr txBox="1"/>
          <p:nvPr/>
        </p:nvSpPr>
        <p:spPr>
          <a:xfrm>
            <a:off x="9590405" y="3500120"/>
            <a:ext cx="2423795" cy="1476375"/>
          </a:xfrm>
          <a:prstGeom prst="rect">
            <a:avLst/>
          </a:prstGeom>
          <a:noFill/>
        </p:spPr>
        <p:txBody>
          <a:bodyPr wrap="square" rtlCol="0">
            <a:spAutoFit/>
          </a:bodyPr>
          <a:lstStyle/>
          <a:p>
            <a:pPr indent="0" algn="l">
              <a:buFont typeface="+mj-lt"/>
              <a:buNone/>
            </a:pPr>
            <a:r>
              <a:rPr lang="en-US" dirty="0">
                <a:effectLst/>
                <a:latin typeface="Calibri" panose="020F0502020204030204" pitchFamily="34" charset="0"/>
                <a:cs typeface="Calibri" panose="020F0502020204030204" pitchFamily="34" charset="0"/>
                <a:sym typeface="+mn-ea"/>
              </a:rPr>
              <a:t>3.Data Pre-processing</a:t>
            </a:r>
            <a:endParaRPr lang="en-US" dirty="0">
              <a:effectLst/>
              <a:latin typeface="Calibri" panose="020F0502020204030204" pitchFamily="34" charset="0"/>
              <a:cs typeface="Calibri" panose="020F0502020204030204" pitchFamily="34" charset="0"/>
              <a:sym typeface="+mn-ea"/>
            </a:endParaRPr>
          </a:p>
          <a:p>
            <a:pPr indent="0" algn="l">
              <a:buFont typeface="+mj-lt"/>
              <a:buNone/>
            </a:pPr>
            <a:r>
              <a:rPr lang="en-US" dirty="0">
                <a:effectLst/>
                <a:latin typeface="Calibri" panose="020F0502020204030204" pitchFamily="34" charset="0"/>
                <a:cs typeface="Calibri" panose="020F0502020204030204" pitchFamily="34" charset="0"/>
                <a:sym typeface="+mn-ea"/>
              </a:rPr>
              <a:t>              &amp;</a:t>
            </a:r>
            <a:endParaRPr lang="en-US" b="0" i="0" dirty="0">
              <a:effectLst/>
              <a:latin typeface="Calibri" panose="020F0502020204030204" pitchFamily="34" charset="0"/>
              <a:cs typeface="Calibri" panose="020F0502020204030204" pitchFamily="34" charset="0"/>
            </a:endParaRPr>
          </a:p>
          <a:p>
            <a:pPr indent="0" algn="l">
              <a:buFont typeface="+mj-lt"/>
              <a:buNone/>
            </a:pPr>
            <a:r>
              <a:rPr lang="en-US" dirty="0">
                <a:effectLst/>
                <a:latin typeface="Calibri" panose="020F0502020204030204" pitchFamily="34" charset="0"/>
                <a:cs typeface="Calibri" panose="020F0502020204030204" pitchFamily="34" charset="0"/>
                <a:sym typeface="+mn-ea"/>
              </a:rPr>
              <a:t>Data Manipulation</a:t>
            </a:r>
            <a:endParaRPr lang="en-US" b="0" i="0" dirty="0">
              <a:effectLst/>
              <a:latin typeface="Calibri" panose="020F0502020204030204" pitchFamily="34" charset="0"/>
              <a:cs typeface="Calibri" panose="020F0502020204030204" pitchFamily="34" charset="0"/>
            </a:endParaRPr>
          </a:p>
          <a:p>
            <a:pPr algn="ctr"/>
            <a:r>
              <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 Box 4"/>
          <p:cNvSpPr txBox="1"/>
          <p:nvPr/>
        </p:nvSpPr>
        <p:spPr>
          <a:xfrm>
            <a:off x="514350" y="1036955"/>
            <a:ext cx="10250170" cy="368300"/>
          </a:xfrm>
          <a:prstGeom prst="rect">
            <a:avLst/>
          </a:prstGeom>
          <a:noFill/>
        </p:spPr>
        <p:txBody>
          <a:bodyPr wrap="none" rtlCol="0" anchor="t">
            <a:spAutoFit/>
          </a:bodyPr>
          <a:p>
            <a:pPr marL="0" indent="0" algn="l">
              <a:buNone/>
            </a:pPr>
            <a:r>
              <a:rPr lang="en-US" b="1" dirty="0">
                <a:effectLst/>
                <a:latin typeface="Calibri" panose="020F0502020204030204" pitchFamily="34" charset="0"/>
                <a:cs typeface="Calibri" panose="020F0502020204030204" pitchFamily="34" charset="0"/>
                <a:sym typeface="+mn-ea"/>
              </a:rPr>
              <a:t>We aim to solve the problem statement by creating a plan of action, Here are some of the necessary steps:</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outVertical)">
                                      <p:cBhvr>
                                        <p:cTn id="7" dur="500"/>
                                        <p:tgtEl>
                                          <p:spTgt spid="3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outVertical)">
                                      <p:cBhvr>
                                        <p:cTn id="11" dur="500"/>
                                        <p:tgtEl>
                                          <p:spTgt spid="27"/>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outVertical)">
                                      <p:cBhvr>
                                        <p:cTn id="15" dur="500"/>
                                        <p:tgtEl>
                                          <p:spTgt spid="33"/>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outVertical)">
                                      <p:cBhvr>
                                        <p:cTn id="19" dur="500"/>
                                        <p:tgtEl>
                                          <p:spTgt spid="24"/>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arn(outVertical)">
                                      <p:cBhvr>
                                        <p:cTn id="23" dur="500"/>
                                        <p:tgtEl>
                                          <p:spTgt spid="30"/>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42"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1000"/>
                                        <p:tgtEl>
                                          <p:spTgt spid="59"/>
                                        </p:tgtEl>
                                      </p:cBhvr>
                                    </p:animEffect>
                                    <p:anim calcmode="lin" valueType="num">
                                      <p:cBhvr>
                                        <p:cTn id="40" dur="1000" fill="hold"/>
                                        <p:tgtEl>
                                          <p:spTgt spid="59"/>
                                        </p:tgtEl>
                                        <p:attrNameLst>
                                          <p:attrName>ppt_x</p:attrName>
                                        </p:attrNameLst>
                                      </p:cBhvr>
                                      <p:tavLst>
                                        <p:tav tm="0">
                                          <p:val>
                                            <p:strVal val="#ppt_x"/>
                                          </p:val>
                                        </p:tav>
                                        <p:tav tm="100000">
                                          <p:val>
                                            <p:strVal val="#ppt_x"/>
                                          </p:val>
                                        </p:tav>
                                      </p:tavLst>
                                    </p:anim>
                                    <p:anim calcmode="lin" valueType="num">
                                      <p:cBhvr>
                                        <p:cTn id="41" dur="1000" fill="hold"/>
                                        <p:tgtEl>
                                          <p:spTgt spid="59"/>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42"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1000"/>
                                        <p:tgtEl>
                                          <p:spTgt spid="61"/>
                                        </p:tgtEl>
                                      </p:cBhvr>
                                    </p:animEffect>
                                    <p:anim calcmode="lin" valueType="num">
                                      <p:cBhvr>
                                        <p:cTn id="46" dur="1000" fill="hold"/>
                                        <p:tgtEl>
                                          <p:spTgt spid="61"/>
                                        </p:tgtEl>
                                        <p:attrNameLst>
                                          <p:attrName>ppt_x</p:attrName>
                                        </p:attrNameLst>
                                      </p:cBhvr>
                                      <p:tavLst>
                                        <p:tav tm="0">
                                          <p:val>
                                            <p:strVal val="#ppt_x"/>
                                          </p:val>
                                        </p:tav>
                                        <p:tav tm="100000">
                                          <p:val>
                                            <p:strVal val="#ppt_x"/>
                                          </p:val>
                                        </p:tav>
                                      </p:tavLst>
                                    </p:anim>
                                    <p:anim calcmode="lin" valueType="num">
                                      <p:cBhvr>
                                        <p:cTn id="47" dur="1000" fill="hold"/>
                                        <p:tgtEl>
                                          <p:spTgt spid="61"/>
                                        </p:tgtEl>
                                        <p:attrNameLst>
                                          <p:attrName>ppt_y</p:attrName>
                                        </p:attrNameLst>
                                      </p:cBhvr>
                                      <p:tavLst>
                                        <p:tav tm="0">
                                          <p:val>
                                            <p:strVal val="#ppt_y+.1"/>
                                          </p:val>
                                        </p:tav>
                                        <p:tav tm="100000">
                                          <p:val>
                                            <p:strVal val="#ppt_y"/>
                                          </p:val>
                                        </p:tav>
                                      </p:tavLst>
                                    </p:anim>
                                  </p:childTnLst>
                                </p:cTn>
                              </p:par>
                            </p:childTnLst>
                          </p:cTn>
                        </p:par>
                        <p:par>
                          <p:cTn id="48" fill="hold">
                            <p:stCondLst>
                              <p:cond delay="6500"/>
                            </p:stCondLst>
                            <p:childTnLst>
                              <p:par>
                                <p:cTn id="49" presetID="42" presetClass="entr" presetSubtype="0"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1000"/>
                                        <p:tgtEl>
                                          <p:spTgt spid="63"/>
                                        </p:tgtEl>
                                      </p:cBhvr>
                                    </p:animEffect>
                                    <p:anim calcmode="lin" valueType="num">
                                      <p:cBhvr>
                                        <p:cTn id="52" dur="1000" fill="hold"/>
                                        <p:tgtEl>
                                          <p:spTgt spid="63"/>
                                        </p:tgtEl>
                                        <p:attrNameLst>
                                          <p:attrName>ppt_x</p:attrName>
                                        </p:attrNameLst>
                                      </p:cBhvr>
                                      <p:tavLst>
                                        <p:tav tm="0">
                                          <p:val>
                                            <p:strVal val="#ppt_x"/>
                                          </p:val>
                                        </p:tav>
                                        <p:tav tm="100000">
                                          <p:val>
                                            <p:strVal val="#ppt_x"/>
                                          </p:val>
                                        </p:tav>
                                      </p:tavLst>
                                    </p:anim>
                                    <p:anim calcmode="lin" valueType="num">
                                      <p:cBhvr>
                                        <p:cTn id="5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7" grpId="0"/>
      <p:bldP spid="59" grpId="0"/>
      <p:bldP spid="61" grpId="0"/>
      <p:bldP spid="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9788" y="-506730"/>
            <a:ext cx="3932237" cy="1600200"/>
          </a:xfrm>
        </p:spPr>
        <p:txBody>
          <a:bodyPr/>
          <a:p>
            <a:r>
              <a:rPr lang="en-US" dirty="0">
                <a:sym typeface="+mn-ea"/>
              </a:rPr>
              <a:t>Methodology</a:t>
            </a:r>
            <a:br>
              <a:rPr lang="en-IN" dirty="0"/>
            </a:br>
            <a:endParaRPr lang="en-US"/>
          </a:p>
        </p:txBody>
      </p:sp>
      <p:sp>
        <p:nvSpPr>
          <p:cNvPr id="6" name="Text Placeholder 5"/>
          <p:cNvSpPr>
            <a:spLocks noGrp="1"/>
          </p:cNvSpPr>
          <p:nvPr>
            <p:ph type="body" sz="half" idx="2"/>
          </p:nvPr>
        </p:nvSpPr>
        <p:spPr/>
        <p:txBody>
          <a:bodyPr/>
          <a:p>
            <a:r>
              <a:rPr lang="en-US" sz="2400" dirty="0">
                <a:sym typeface="+mn-ea"/>
              </a:rPr>
              <a:t>According to the data and information we gathered, we discovered that the following actions must be completed in order to obtain more accurate forecasts. The following are the tasks that we will complete</a:t>
            </a:r>
            <a:endParaRPr lang="en-IN" sz="2400" dirty="0"/>
          </a:p>
          <a:p>
            <a:endParaRPr lang="en-US" sz="2400"/>
          </a:p>
        </p:txBody>
      </p:sp>
      <p:sp>
        <p:nvSpPr>
          <p:cNvPr id="7"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8"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12" name="Content Placeholder 11"/>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94275" y="838200"/>
            <a:ext cx="6772910" cy="5030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876" y="293425"/>
            <a:ext cx="4337715" cy="409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41" name="组合 40"/>
          <p:cNvGrpSpPr/>
          <p:nvPr/>
        </p:nvGrpSpPr>
        <p:grpSpPr>
          <a:xfrm>
            <a:off x="1050925" y="986155"/>
            <a:ext cx="2946400" cy="5381625"/>
            <a:chOff x="1050718" y="1868243"/>
            <a:chExt cx="2946691" cy="4730508"/>
          </a:xfrm>
        </p:grpSpPr>
        <p:sp>
          <p:nvSpPr>
            <p:cNvPr id="42" name="矩形 41"/>
            <p:cNvSpPr/>
            <p:nvPr/>
          </p:nvSpPr>
          <p:spPr>
            <a:xfrm>
              <a:off x="1052623" y="1868243"/>
              <a:ext cx="2849526" cy="47305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3" name="KSO_Shape"/>
            <p:cNvSpPr/>
            <p:nvPr/>
          </p:nvSpPr>
          <p:spPr bwMode="auto">
            <a:xfrm>
              <a:off x="2222812" y="2191365"/>
              <a:ext cx="661877" cy="616649"/>
            </a:xfrm>
            <a:custGeom>
              <a:avLst/>
              <a:gdLst>
                <a:gd name="T0" fmla="*/ 685899 w 2767013"/>
                <a:gd name="T1" fmla="*/ 1628140 h 2578100"/>
                <a:gd name="T2" fmla="*/ 814822 w 2767013"/>
                <a:gd name="T3" fmla="*/ 1673225 h 2578100"/>
                <a:gd name="T4" fmla="*/ 1062190 w 2767013"/>
                <a:gd name="T5" fmla="*/ 1516380 h 2578100"/>
                <a:gd name="T6" fmla="*/ 1081547 w 2767013"/>
                <a:gd name="T7" fmla="*/ 1274 h 2578100"/>
                <a:gd name="T8" fmla="*/ 1235742 w 2767013"/>
                <a:gd name="T9" fmla="*/ 89156 h 2578100"/>
                <a:gd name="T10" fmla="*/ 1326071 w 2767013"/>
                <a:gd name="T11" fmla="*/ 253047 h 2578100"/>
                <a:gd name="T12" fmla="*/ 1519456 w 2767013"/>
                <a:gd name="T13" fmla="*/ 439420 h 2578100"/>
                <a:gd name="T14" fmla="*/ 1614085 w 2767013"/>
                <a:gd name="T15" fmla="*/ 664210 h 2578100"/>
                <a:gd name="T16" fmla="*/ 1591856 w 2767013"/>
                <a:gd name="T17" fmla="*/ 958850 h 2578100"/>
                <a:gd name="T18" fmla="*/ 1395296 w 2767013"/>
                <a:gd name="T19" fmla="*/ 1286192 h 2578100"/>
                <a:gd name="T20" fmla="*/ 1116808 w 2767013"/>
                <a:gd name="T21" fmla="*/ 1571625 h 2578100"/>
                <a:gd name="T22" fmla="*/ 863407 w 2767013"/>
                <a:gd name="T23" fmla="*/ 1737678 h 2578100"/>
                <a:gd name="T24" fmla="*/ 940570 w 2767013"/>
                <a:gd name="T25" fmla="*/ 2122805 h 2578100"/>
                <a:gd name="T26" fmla="*/ 1091404 w 2767013"/>
                <a:gd name="T27" fmla="*/ 2375218 h 2578100"/>
                <a:gd name="T28" fmla="*/ 1303842 w 2767013"/>
                <a:gd name="T29" fmla="*/ 2498090 h 2578100"/>
                <a:gd name="T30" fmla="*/ 1476587 w 2767013"/>
                <a:gd name="T31" fmla="*/ 2471103 h 2578100"/>
                <a:gd name="T32" fmla="*/ 1605828 w 2767013"/>
                <a:gd name="T33" fmla="*/ 2357120 h 2578100"/>
                <a:gd name="T34" fmla="*/ 1764601 w 2767013"/>
                <a:gd name="T35" fmla="*/ 1958340 h 2578100"/>
                <a:gd name="T36" fmla="*/ 1892890 w 2767013"/>
                <a:gd name="T37" fmla="*/ 1682433 h 2578100"/>
                <a:gd name="T38" fmla="*/ 2061506 w 2767013"/>
                <a:gd name="T39" fmla="*/ 1567497 h 2578100"/>
                <a:gd name="T40" fmla="*/ 2208566 w 2767013"/>
                <a:gd name="T41" fmla="*/ 1484745 h 2578100"/>
                <a:gd name="T42" fmla="*/ 2435693 w 2767013"/>
                <a:gd name="T43" fmla="*/ 1370330 h 2578100"/>
                <a:gd name="T44" fmla="*/ 2674574 w 2767013"/>
                <a:gd name="T45" fmla="*/ 1462498 h 2578100"/>
                <a:gd name="T46" fmla="*/ 2766695 w 2767013"/>
                <a:gd name="T47" fmla="*/ 1701499 h 2578100"/>
                <a:gd name="T48" fmla="*/ 2652338 w 2767013"/>
                <a:gd name="T49" fmla="*/ 1928423 h 2578100"/>
                <a:gd name="T50" fmla="*/ 2403927 w 2767013"/>
                <a:gd name="T51" fmla="*/ 1996754 h 2578100"/>
                <a:gd name="T52" fmla="*/ 2190777 w 2767013"/>
                <a:gd name="T53" fmla="*/ 1861363 h 2578100"/>
                <a:gd name="T54" fmla="*/ 2137718 w 2767013"/>
                <a:gd name="T55" fmla="*/ 1635442 h 2578100"/>
                <a:gd name="T56" fmla="*/ 1985931 w 2767013"/>
                <a:gd name="T57" fmla="*/ 1698308 h 2578100"/>
                <a:gd name="T58" fmla="*/ 1849704 w 2767013"/>
                <a:gd name="T59" fmla="*/ 1946593 h 2578100"/>
                <a:gd name="T60" fmla="*/ 1683627 w 2767013"/>
                <a:gd name="T61" fmla="*/ 2382203 h 2578100"/>
                <a:gd name="T62" fmla="*/ 1542319 w 2767013"/>
                <a:gd name="T63" fmla="*/ 2526030 h 2578100"/>
                <a:gd name="T64" fmla="*/ 1334327 w 2767013"/>
                <a:gd name="T65" fmla="*/ 2578100 h 2578100"/>
                <a:gd name="T66" fmla="*/ 1178094 w 2767013"/>
                <a:gd name="T67" fmla="*/ 2540318 h 2578100"/>
                <a:gd name="T68" fmla="*/ 964386 w 2767013"/>
                <a:gd name="T69" fmla="*/ 2336483 h 2578100"/>
                <a:gd name="T70" fmla="*/ 805296 w 2767013"/>
                <a:gd name="T71" fmla="*/ 1978660 h 2578100"/>
                <a:gd name="T72" fmla="*/ 664306 w 2767013"/>
                <a:gd name="T73" fmla="*/ 1706245 h 2578100"/>
                <a:gd name="T74" fmla="*/ 335963 w 2767013"/>
                <a:gd name="T75" fmla="*/ 1411922 h 2578100"/>
                <a:gd name="T76" fmla="*/ 52713 w 2767013"/>
                <a:gd name="T77" fmla="*/ 977265 h 2578100"/>
                <a:gd name="T78" fmla="*/ 0 w 2767013"/>
                <a:gd name="T79" fmla="*/ 758190 h 2578100"/>
                <a:gd name="T80" fmla="*/ 59063 w 2767013"/>
                <a:gd name="T81" fmla="*/ 503237 h 2578100"/>
                <a:gd name="T82" fmla="*/ 192115 w 2767013"/>
                <a:gd name="T83" fmla="*/ 330200 h 2578100"/>
                <a:gd name="T84" fmla="*/ 291846 w 2767013"/>
                <a:gd name="T85" fmla="*/ 139292 h 2578100"/>
                <a:gd name="T86" fmla="*/ 425579 w 2767013"/>
                <a:gd name="T87" fmla="*/ 24440 h 2578100"/>
                <a:gd name="T88" fmla="*/ 606438 w 2767013"/>
                <a:gd name="T89" fmla="*/ 46331 h 2578100"/>
                <a:gd name="T90" fmla="*/ 708330 w 2767013"/>
                <a:gd name="T91" fmla="*/ 190690 h 2578100"/>
                <a:gd name="T92" fmla="*/ 668529 w 2767013"/>
                <a:gd name="T93" fmla="*/ 367093 h 2578100"/>
                <a:gd name="T94" fmla="*/ 514098 w 2767013"/>
                <a:gd name="T95" fmla="*/ 454343 h 2578100"/>
                <a:gd name="T96" fmla="*/ 342792 w 2767013"/>
                <a:gd name="T97" fmla="*/ 398503 h 2578100"/>
                <a:gd name="T98" fmla="*/ 190527 w 2767013"/>
                <a:gd name="T99" fmla="*/ 441642 h 2578100"/>
                <a:gd name="T100" fmla="*/ 96216 w 2767013"/>
                <a:gd name="T101" fmla="*/ 623887 h 2578100"/>
                <a:gd name="T102" fmla="*/ 93994 w 2767013"/>
                <a:gd name="T103" fmla="*/ 860425 h 2578100"/>
                <a:gd name="T104" fmla="*/ 213708 w 2767013"/>
                <a:gd name="T105" fmla="*/ 1118235 h 2578100"/>
                <a:gd name="T106" fmla="*/ 1476905 w 2767013"/>
                <a:gd name="T107" fmla="*/ 1029017 h 2578100"/>
                <a:gd name="T108" fmla="*/ 1548670 w 2767013"/>
                <a:gd name="T109" fmla="*/ 805180 h 2578100"/>
                <a:gd name="T110" fmla="*/ 1503896 w 2767013"/>
                <a:gd name="T111" fmla="*/ 573087 h 2578100"/>
                <a:gd name="T112" fmla="*/ 1387357 w 2767013"/>
                <a:gd name="T113" fmla="*/ 404177 h 2578100"/>
                <a:gd name="T114" fmla="*/ 1214802 w 2767013"/>
                <a:gd name="T115" fmla="*/ 377957 h 2578100"/>
                <a:gd name="T116" fmla="*/ 1047917 w 2767013"/>
                <a:gd name="T117" fmla="*/ 442595 h 2578100"/>
                <a:gd name="T118" fmla="*/ 888646 w 2767013"/>
                <a:gd name="T119" fmla="*/ 362354 h 2578100"/>
                <a:gd name="T120" fmla="*/ 840738 w 2767013"/>
                <a:gd name="T121" fmla="*/ 187864 h 2578100"/>
                <a:gd name="T122" fmla="*/ 935602 w 2767013"/>
                <a:gd name="T123" fmla="*/ 37891 h 257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7013" h="2578100">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44" name="文本框 43"/>
            <p:cNvSpPr txBox="1"/>
            <p:nvPr/>
          </p:nvSpPr>
          <p:spPr>
            <a:xfrm>
              <a:off x="1050718" y="2808205"/>
              <a:ext cx="2946691" cy="3597419"/>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sym typeface="+mn-ea"/>
                </a:rPr>
                <a:t>The purpose of our project is to use machine learning concepts study and analyze the trend of health insurance claims and its future prediction claims.</a:t>
              </a:r>
              <a:endParaRPr lang="en-US" sz="2000" dirty="0">
                <a:solidFill>
                  <a:schemeClr val="bg1"/>
                </a:solidFill>
                <a:latin typeface="Calibri" panose="020F0502020204030204" pitchFamily="34" charset="0"/>
                <a:cs typeface="Calibri" panose="020F0502020204030204" pitchFamily="34" charset="0"/>
              </a:endParaRPr>
            </a:p>
            <a:p>
              <a:pPr algn="ctr"/>
              <a:r>
                <a:rPr lang="en-US" sz="2000" dirty="0">
                  <a:solidFill>
                    <a:schemeClr val="bg1"/>
                  </a:solidFill>
                  <a:latin typeface="Calibri" panose="020F0502020204030204" pitchFamily="34" charset="0"/>
                  <a:cs typeface="Calibri" panose="020F0502020204030204" pitchFamily="34" charset="0"/>
                  <a:sym typeface="+mn-ea"/>
                </a:rPr>
                <a:t>As part of this project activity, certain machine learning algorithms are explored and evaluated using various metrics.</a:t>
              </a:r>
              <a:endParaRPr lang="en-US" sz="2000" dirty="0">
                <a:solidFill>
                  <a:schemeClr val="bg1"/>
                </a:solidFill>
                <a:latin typeface="Calibri" panose="020F0502020204030204" pitchFamily="34" charset="0"/>
                <a:cs typeface="Calibri" panose="020F0502020204030204" pitchFamily="34" charset="0"/>
              </a:endParaRPr>
            </a:p>
            <a:p>
              <a:pPr algn="ctr"/>
              <a:endParaRPr lang="en-US"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5" name="文本框 44"/>
            <p:cNvSpPr txBox="1"/>
            <p:nvPr/>
          </p:nvSpPr>
          <p:spPr>
            <a:xfrm>
              <a:off x="1200675" y="3798342"/>
              <a:ext cx="2541376" cy="368300"/>
            </a:xfrm>
            <a:prstGeom prst="rect">
              <a:avLst/>
            </a:prstGeom>
            <a:noFill/>
          </p:spPr>
          <p:txBody>
            <a:bodyPr wrap="square" rtlCol="0">
              <a:spAutoFit/>
            </a:bodyPr>
            <a:lstStyle/>
            <a:p>
              <a:pPr algn="ctr">
                <a:lnSpc>
                  <a:spcPct val="150000"/>
                </a:lnSpc>
              </a:pPr>
              <a:endParaRPr lang="zh-CN" alt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46" name="组合 45"/>
          <p:cNvGrpSpPr/>
          <p:nvPr/>
        </p:nvGrpSpPr>
        <p:grpSpPr>
          <a:xfrm>
            <a:off x="8194675" y="2040255"/>
            <a:ext cx="3058795" cy="3695066"/>
            <a:chOff x="8194592" y="1868243"/>
            <a:chExt cx="3059097" cy="4004362"/>
          </a:xfrm>
        </p:grpSpPr>
        <p:sp>
          <p:nvSpPr>
            <p:cNvPr id="47" name="矩形 46"/>
            <p:cNvSpPr/>
            <p:nvPr/>
          </p:nvSpPr>
          <p:spPr>
            <a:xfrm>
              <a:off x="8289851" y="1868243"/>
              <a:ext cx="2849526" cy="36788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8" name="KSO_Shape"/>
            <p:cNvSpPr/>
            <p:nvPr/>
          </p:nvSpPr>
          <p:spPr bwMode="auto">
            <a:xfrm>
              <a:off x="9445450" y="2186952"/>
              <a:ext cx="538327" cy="625474"/>
            </a:xfrm>
            <a:custGeom>
              <a:avLst/>
              <a:gdLst>
                <a:gd name="T0" fmla="*/ 361529 w 2823"/>
                <a:gd name="T1" fmla="*/ 288173 h 3280"/>
                <a:gd name="T2" fmla="*/ 649545 w 2823"/>
                <a:gd name="T3" fmla="*/ 288173 h 3280"/>
                <a:gd name="T4" fmla="*/ 793278 w 2823"/>
                <a:gd name="T5" fmla="*/ 144361 h 3280"/>
                <a:gd name="T6" fmla="*/ 649545 w 2823"/>
                <a:gd name="T7" fmla="*/ 0 h 3280"/>
                <a:gd name="T8" fmla="*/ 361529 w 2823"/>
                <a:gd name="T9" fmla="*/ 0 h 3280"/>
                <a:gd name="T10" fmla="*/ 217246 w 2823"/>
                <a:gd name="T11" fmla="*/ 144361 h 3280"/>
                <a:gd name="T12" fmla="*/ 361529 w 2823"/>
                <a:gd name="T13" fmla="*/ 288173 h 3280"/>
                <a:gd name="T14" fmla="*/ 541470 w 2823"/>
                <a:gd name="T15" fmla="*/ 863971 h 3280"/>
                <a:gd name="T16" fmla="*/ 469603 w 2823"/>
                <a:gd name="T17" fmla="*/ 863971 h 3280"/>
                <a:gd name="T18" fmla="*/ 469603 w 2823"/>
                <a:gd name="T19" fmla="*/ 1008332 h 3280"/>
                <a:gd name="T20" fmla="*/ 323126 w 2823"/>
                <a:gd name="T21" fmla="*/ 1008332 h 3280"/>
                <a:gd name="T22" fmla="*/ 323126 w 2823"/>
                <a:gd name="T23" fmla="*/ 1080238 h 3280"/>
                <a:gd name="T24" fmla="*/ 469603 w 2823"/>
                <a:gd name="T25" fmla="*/ 1080238 h 3280"/>
                <a:gd name="T26" fmla="*/ 469603 w 2823"/>
                <a:gd name="T27" fmla="*/ 1224050 h 3280"/>
                <a:gd name="T28" fmla="*/ 541470 w 2823"/>
                <a:gd name="T29" fmla="*/ 1224050 h 3280"/>
                <a:gd name="T30" fmla="*/ 541470 w 2823"/>
                <a:gd name="T31" fmla="*/ 1080238 h 3280"/>
                <a:gd name="T32" fmla="*/ 685204 w 2823"/>
                <a:gd name="T33" fmla="*/ 1080238 h 3280"/>
                <a:gd name="T34" fmla="*/ 685204 w 2823"/>
                <a:gd name="T35" fmla="*/ 1008332 h 3280"/>
                <a:gd name="T36" fmla="*/ 541470 w 2823"/>
                <a:gd name="T37" fmla="*/ 1008332 h 3280"/>
                <a:gd name="T38" fmla="*/ 541470 w 2823"/>
                <a:gd name="T39" fmla="*/ 863971 h 3280"/>
                <a:gd name="T40" fmla="*/ 762557 w 2823"/>
                <a:gd name="T41" fmla="*/ 356237 h 3280"/>
                <a:gd name="T42" fmla="*/ 236996 w 2823"/>
                <a:gd name="T43" fmla="*/ 356237 h 3280"/>
                <a:gd name="T44" fmla="*/ 0 w 2823"/>
                <a:gd name="T45" fmla="*/ 1486425 h 3280"/>
                <a:gd name="T46" fmla="*/ 1646 w 2823"/>
                <a:gd name="T47" fmla="*/ 1486425 h 3280"/>
                <a:gd name="T48" fmla="*/ 1646 w 2823"/>
                <a:gd name="T49" fmla="*/ 1620357 h 3280"/>
                <a:gd name="T50" fmla="*/ 181587 w 2823"/>
                <a:gd name="T51" fmla="*/ 1800397 h 3280"/>
                <a:gd name="T52" fmla="*/ 829486 w 2823"/>
                <a:gd name="T53" fmla="*/ 1800397 h 3280"/>
                <a:gd name="T54" fmla="*/ 1008879 w 2823"/>
                <a:gd name="T55" fmla="*/ 1620357 h 3280"/>
                <a:gd name="T56" fmla="*/ 1008879 w 2823"/>
                <a:gd name="T57" fmla="*/ 1440318 h 3280"/>
                <a:gd name="T58" fmla="*/ 1003393 w 2823"/>
                <a:gd name="T59" fmla="*/ 1396405 h 3280"/>
                <a:gd name="T60" fmla="*/ 762557 w 2823"/>
                <a:gd name="T61" fmla="*/ 356237 h 3280"/>
                <a:gd name="T62" fmla="*/ 498679 w 2823"/>
                <a:gd name="T63" fmla="*/ 1327793 h 3280"/>
                <a:gd name="T64" fmla="*/ 208469 w 2823"/>
                <a:gd name="T65" fmla="*/ 1037424 h 3280"/>
                <a:gd name="T66" fmla="*/ 498679 w 2823"/>
                <a:gd name="T67" fmla="*/ 747604 h 3280"/>
                <a:gd name="T68" fmla="*/ 788889 w 2823"/>
                <a:gd name="T69" fmla="*/ 1037424 h 3280"/>
                <a:gd name="T70" fmla="*/ 498679 w 2823"/>
                <a:gd name="T71" fmla="*/ 1327793 h 3280"/>
                <a:gd name="T72" fmla="*/ 1298541 w 2823"/>
                <a:gd name="T73" fmla="*/ 206936 h 3280"/>
                <a:gd name="T74" fmla="*/ 1039052 w 2823"/>
                <a:gd name="T75" fmla="*/ 634530 h 3280"/>
                <a:gd name="T76" fmla="*/ 1190466 w 2823"/>
                <a:gd name="T77" fmla="*/ 1008332 h 3280"/>
                <a:gd name="T78" fmla="*/ 1187723 w 2823"/>
                <a:gd name="T79" fmla="*/ 1575347 h 3280"/>
                <a:gd name="T80" fmla="*/ 1290860 w 2823"/>
                <a:gd name="T81" fmla="*/ 1672503 h 3280"/>
                <a:gd name="T82" fmla="*/ 1404969 w 2823"/>
                <a:gd name="T83" fmla="*/ 1575347 h 3280"/>
                <a:gd name="T84" fmla="*/ 1404969 w 2823"/>
                <a:gd name="T85" fmla="*/ 1002294 h 3280"/>
                <a:gd name="T86" fmla="*/ 1548703 w 2823"/>
                <a:gd name="T87" fmla="*/ 634530 h 3280"/>
                <a:gd name="T88" fmla="*/ 1298541 w 2823"/>
                <a:gd name="T89" fmla="*/ 206936 h 3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823" h="3280">
                  <a:moveTo>
                    <a:pt x="659" y="525"/>
                  </a:moveTo>
                  <a:cubicBezTo>
                    <a:pt x="1184" y="525"/>
                    <a:pt x="1184" y="525"/>
                    <a:pt x="1184" y="525"/>
                  </a:cubicBezTo>
                  <a:cubicBezTo>
                    <a:pt x="1329" y="525"/>
                    <a:pt x="1446" y="408"/>
                    <a:pt x="1446" y="263"/>
                  </a:cubicBezTo>
                  <a:cubicBezTo>
                    <a:pt x="1446" y="118"/>
                    <a:pt x="1329" y="0"/>
                    <a:pt x="1184" y="0"/>
                  </a:cubicBezTo>
                  <a:cubicBezTo>
                    <a:pt x="659" y="0"/>
                    <a:pt x="659" y="0"/>
                    <a:pt x="659" y="0"/>
                  </a:cubicBezTo>
                  <a:cubicBezTo>
                    <a:pt x="514" y="0"/>
                    <a:pt x="396" y="118"/>
                    <a:pt x="396" y="263"/>
                  </a:cubicBezTo>
                  <a:cubicBezTo>
                    <a:pt x="396" y="408"/>
                    <a:pt x="514" y="525"/>
                    <a:pt x="659" y="525"/>
                  </a:cubicBezTo>
                  <a:close/>
                  <a:moveTo>
                    <a:pt x="987" y="1574"/>
                  </a:moveTo>
                  <a:cubicBezTo>
                    <a:pt x="856" y="1574"/>
                    <a:pt x="856" y="1574"/>
                    <a:pt x="856" y="1574"/>
                  </a:cubicBezTo>
                  <a:cubicBezTo>
                    <a:pt x="856" y="1837"/>
                    <a:pt x="856" y="1837"/>
                    <a:pt x="856" y="1837"/>
                  </a:cubicBezTo>
                  <a:cubicBezTo>
                    <a:pt x="589" y="1837"/>
                    <a:pt x="589" y="1837"/>
                    <a:pt x="589" y="1837"/>
                  </a:cubicBezTo>
                  <a:cubicBezTo>
                    <a:pt x="589" y="1968"/>
                    <a:pt x="589" y="1968"/>
                    <a:pt x="589" y="1968"/>
                  </a:cubicBezTo>
                  <a:cubicBezTo>
                    <a:pt x="856" y="1968"/>
                    <a:pt x="856" y="1968"/>
                    <a:pt x="856" y="1968"/>
                  </a:cubicBezTo>
                  <a:cubicBezTo>
                    <a:pt x="856" y="2230"/>
                    <a:pt x="856" y="2230"/>
                    <a:pt x="856" y="2230"/>
                  </a:cubicBezTo>
                  <a:cubicBezTo>
                    <a:pt x="987" y="2230"/>
                    <a:pt x="987" y="2230"/>
                    <a:pt x="987" y="2230"/>
                  </a:cubicBezTo>
                  <a:cubicBezTo>
                    <a:pt x="987" y="1968"/>
                    <a:pt x="987" y="1968"/>
                    <a:pt x="987" y="1968"/>
                  </a:cubicBezTo>
                  <a:cubicBezTo>
                    <a:pt x="1249" y="1968"/>
                    <a:pt x="1249" y="1968"/>
                    <a:pt x="1249" y="1968"/>
                  </a:cubicBezTo>
                  <a:cubicBezTo>
                    <a:pt x="1249" y="1837"/>
                    <a:pt x="1249" y="1837"/>
                    <a:pt x="1249" y="1837"/>
                  </a:cubicBezTo>
                  <a:cubicBezTo>
                    <a:pt x="987" y="1837"/>
                    <a:pt x="987" y="1837"/>
                    <a:pt x="987" y="1837"/>
                  </a:cubicBezTo>
                  <a:lnTo>
                    <a:pt x="987" y="1574"/>
                  </a:lnTo>
                  <a:close/>
                  <a:moveTo>
                    <a:pt x="1390" y="649"/>
                  </a:moveTo>
                  <a:cubicBezTo>
                    <a:pt x="432" y="649"/>
                    <a:pt x="432" y="649"/>
                    <a:pt x="432" y="649"/>
                  </a:cubicBezTo>
                  <a:cubicBezTo>
                    <a:pt x="432" y="649"/>
                    <a:pt x="0" y="1036"/>
                    <a:pt x="0" y="2708"/>
                  </a:cubicBezTo>
                  <a:cubicBezTo>
                    <a:pt x="3" y="2708"/>
                    <a:pt x="3" y="2708"/>
                    <a:pt x="3" y="2708"/>
                  </a:cubicBezTo>
                  <a:cubicBezTo>
                    <a:pt x="3" y="2952"/>
                    <a:pt x="3" y="2952"/>
                    <a:pt x="3" y="2952"/>
                  </a:cubicBezTo>
                  <a:cubicBezTo>
                    <a:pt x="3" y="3133"/>
                    <a:pt x="150" y="3280"/>
                    <a:pt x="331" y="3280"/>
                  </a:cubicBezTo>
                  <a:cubicBezTo>
                    <a:pt x="1512" y="3280"/>
                    <a:pt x="1512" y="3280"/>
                    <a:pt x="1512" y="3280"/>
                  </a:cubicBezTo>
                  <a:cubicBezTo>
                    <a:pt x="1693" y="3280"/>
                    <a:pt x="1839" y="3133"/>
                    <a:pt x="1839" y="2952"/>
                  </a:cubicBezTo>
                  <a:cubicBezTo>
                    <a:pt x="1839" y="2624"/>
                    <a:pt x="1839" y="2624"/>
                    <a:pt x="1839" y="2624"/>
                  </a:cubicBezTo>
                  <a:cubicBezTo>
                    <a:pt x="1839" y="2596"/>
                    <a:pt x="1835" y="2570"/>
                    <a:pt x="1829" y="2544"/>
                  </a:cubicBezTo>
                  <a:cubicBezTo>
                    <a:pt x="1801" y="1010"/>
                    <a:pt x="1390" y="649"/>
                    <a:pt x="1390" y="649"/>
                  </a:cubicBezTo>
                  <a:close/>
                  <a:moveTo>
                    <a:pt x="909" y="2419"/>
                  </a:moveTo>
                  <a:cubicBezTo>
                    <a:pt x="617" y="2419"/>
                    <a:pt x="380" y="2182"/>
                    <a:pt x="380" y="1890"/>
                  </a:cubicBezTo>
                  <a:cubicBezTo>
                    <a:pt x="380" y="1598"/>
                    <a:pt x="617" y="1362"/>
                    <a:pt x="909" y="1362"/>
                  </a:cubicBezTo>
                  <a:cubicBezTo>
                    <a:pt x="1201" y="1362"/>
                    <a:pt x="1438" y="1598"/>
                    <a:pt x="1438" y="1890"/>
                  </a:cubicBezTo>
                  <a:cubicBezTo>
                    <a:pt x="1438" y="2182"/>
                    <a:pt x="1201" y="2419"/>
                    <a:pt x="909" y="2419"/>
                  </a:cubicBezTo>
                  <a:close/>
                  <a:moveTo>
                    <a:pt x="2367" y="377"/>
                  </a:moveTo>
                  <a:cubicBezTo>
                    <a:pt x="2118" y="377"/>
                    <a:pt x="1894" y="737"/>
                    <a:pt x="1894" y="1156"/>
                  </a:cubicBezTo>
                  <a:cubicBezTo>
                    <a:pt x="1894" y="1457"/>
                    <a:pt x="2020" y="1714"/>
                    <a:pt x="2170" y="1837"/>
                  </a:cubicBezTo>
                  <a:cubicBezTo>
                    <a:pt x="2165" y="2870"/>
                    <a:pt x="2165" y="2870"/>
                    <a:pt x="2165" y="2870"/>
                  </a:cubicBezTo>
                  <a:cubicBezTo>
                    <a:pt x="2165" y="2967"/>
                    <a:pt x="2255" y="3047"/>
                    <a:pt x="2353" y="3047"/>
                  </a:cubicBezTo>
                  <a:cubicBezTo>
                    <a:pt x="2450" y="3047"/>
                    <a:pt x="2561" y="2967"/>
                    <a:pt x="2561" y="2870"/>
                  </a:cubicBezTo>
                  <a:cubicBezTo>
                    <a:pt x="2561" y="1826"/>
                    <a:pt x="2561" y="1826"/>
                    <a:pt x="2561" y="1826"/>
                  </a:cubicBezTo>
                  <a:cubicBezTo>
                    <a:pt x="2694" y="1693"/>
                    <a:pt x="2823" y="1436"/>
                    <a:pt x="2823" y="1156"/>
                  </a:cubicBezTo>
                  <a:cubicBezTo>
                    <a:pt x="2823" y="737"/>
                    <a:pt x="2616" y="377"/>
                    <a:pt x="2367" y="37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ea typeface="Calibri" panose="020F0502020204030204" pitchFamily="34" charset="0"/>
                <a:cs typeface="Calibri" panose="020F0502020204030204" pitchFamily="34" charset="0"/>
              </a:endParaRPr>
            </a:p>
          </p:txBody>
        </p:sp>
        <p:sp>
          <p:nvSpPr>
            <p:cNvPr id="49" name="文本框 48"/>
            <p:cNvSpPr txBox="1"/>
            <p:nvPr/>
          </p:nvSpPr>
          <p:spPr>
            <a:xfrm>
              <a:off x="8194592" y="3105542"/>
              <a:ext cx="3059097" cy="2767063"/>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sym typeface="+mn-ea"/>
                </a:rPr>
                <a:t>Applying different machine learning predicting algorithms and exploring the data , finding the health insurance claims and its future prediction claims.</a:t>
              </a:r>
              <a:endParaRPr lang="en-IN" sz="2000" dirty="0">
                <a:solidFill>
                  <a:schemeClr val="bg1"/>
                </a:solidFill>
                <a:latin typeface="Calibri" panose="020F0502020204030204" pitchFamily="34" charset="0"/>
                <a:cs typeface="Calibri" panose="020F0502020204030204" pitchFamily="34" charset="0"/>
              </a:endParaRPr>
            </a:p>
            <a:p>
              <a:pPr algn="ctr"/>
              <a:r>
                <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zh-CN" alt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0" name="文本框 49"/>
            <p:cNvSpPr txBox="1"/>
            <p:nvPr/>
          </p:nvSpPr>
          <p:spPr>
            <a:xfrm>
              <a:off x="8378821" y="3806600"/>
              <a:ext cx="2541376" cy="399129"/>
            </a:xfrm>
            <a:prstGeom prst="rect">
              <a:avLst/>
            </a:prstGeom>
            <a:noFill/>
          </p:spPr>
          <p:txBody>
            <a:bodyPr wrap="square" rtlCol="0">
              <a:spAutoFit/>
            </a:bodyPr>
            <a:lstStyle/>
            <a:p>
              <a:pPr algn="ctr">
                <a:lnSpc>
                  <a:spcPct val="150000"/>
                </a:lnSpc>
              </a:pPr>
              <a:endParaRPr lang="zh-CN" alt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51" name="组合 50"/>
          <p:cNvGrpSpPr/>
          <p:nvPr/>
        </p:nvGrpSpPr>
        <p:grpSpPr>
          <a:xfrm>
            <a:off x="4513520" y="1499488"/>
            <a:ext cx="3164958" cy="4281564"/>
            <a:chOff x="4513520" y="1488693"/>
            <a:chExt cx="3164958" cy="4281564"/>
          </a:xfrm>
        </p:grpSpPr>
        <p:pic>
          <p:nvPicPr>
            <p:cNvPr id="52" name="图片 51"/>
            <p:cNvPicPr>
              <a:picLocks noChangeAspect="1"/>
            </p:cNvPicPr>
            <p:nvPr/>
          </p:nvPicPr>
          <p:blipFill rotWithShape="1">
            <a:blip r:embed="rId1">
              <a:extLst>
                <a:ext uri="{28A0092B-C50C-407E-A947-70E740481C1C}">
                  <a14:useLocalDpi xmlns:a14="http://schemas.microsoft.com/office/drawing/2010/main" val="0"/>
                </a:ext>
              </a:extLst>
            </a:blip>
            <a:srcRect r="50713"/>
            <a:stretch>
              <a:fillRect/>
            </a:stretch>
          </p:blipFill>
          <p:spPr>
            <a:xfrm>
              <a:off x="4513521" y="1488693"/>
              <a:ext cx="3164957" cy="4281564"/>
            </a:xfrm>
            <a:prstGeom prst="rect">
              <a:avLst/>
            </a:prstGeom>
            <a:solidFill>
              <a:schemeClr val="tx1">
                <a:lumMod val="50000"/>
                <a:lumOff val="50000"/>
              </a:schemeClr>
            </a:solidFill>
            <a:ln>
              <a:solidFill>
                <a:schemeClr val="tx1">
                  <a:lumMod val="50000"/>
                  <a:lumOff val="50000"/>
                </a:schemeClr>
              </a:solidFill>
            </a:ln>
          </p:spPr>
        </p:pic>
        <p:sp>
          <p:nvSpPr>
            <p:cNvPr id="53" name="矩形 52"/>
            <p:cNvSpPr/>
            <p:nvPr/>
          </p:nvSpPr>
          <p:spPr>
            <a:xfrm>
              <a:off x="4513520" y="3429000"/>
              <a:ext cx="3164958" cy="11169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4" name="文本框 53"/>
            <p:cNvSpPr txBox="1"/>
            <p:nvPr/>
          </p:nvSpPr>
          <p:spPr>
            <a:xfrm>
              <a:off x="4626940" y="3541694"/>
              <a:ext cx="2938117" cy="922020"/>
            </a:xfrm>
            <a:prstGeom prst="rect">
              <a:avLst/>
            </a:prstGeom>
            <a:noFill/>
          </p:spPr>
          <p:txBody>
            <a:bodyPr wrap="square" rtlCol="0">
              <a:spAutoFit/>
            </a:bodyPr>
            <a:lstStyle/>
            <a:p>
              <a:pPr algn="ctr">
                <a:lnSpc>
                  <a:spcPct val="150000"/>
                </a:lnSpc>
              </a:pPr>
              <a:r>
                <a:rPr lang="en-IN" sz="2400" b="1" dirty="0">
                  <a:solidFill>
                    <a:schemeClr val="bg1"/>
                  </a:solidFill>
                  <a:latin typeface="Calibri" panose="020F0502020204030204" pitchFamily="34" charset="0"/>
                  <a:cs typeface="Calibri" panose="020F0502020204030204" pitchFamily="34" charset="0"/>
                  <a:sym typeface="+mn-ea"/>
                </a:rPr>
                <a:t>Future Plan of work</a:t>
              </a:r>
              <a:endParaRPr lang="en-IN" sz="2400" b="1" dirty="0">
                <a:solidFill>
                  <a:schemeClr val="bg1"/>
                </a:solidFill>
                <a:latin typeface="Calibri" panose="020F0502020204030204" pitchFamily="34" charset="0"/>
                <a:cs typeface="Calibri" panose="020F0502020204030204" pitchFamily="34" charset="0"/>
              </a:endParaRPr>
            </a:p>
            <a:p>
              <a:pPr algn="ctr">
                <a:lnSpc>
                  <a:spcPct val="150000"/>
                </a:lnSpc>
              </a:pPr>
              <a:r>
                <a:rPr lang="zh-CN" alt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zh-CN" alt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p:cTn id="13" dur="500" fill="hold"/>
                                        <p:tgtEl>
                                          <p:spTgt spid="51"/>
                                        </p:tgtEl>
                                        <p:attrNameLst>
                                          <p:attrName>ppt_w</p:attrName>
                                        </p:attrNameLst>
                                      </p:cBhvr>
                                      <p:tavLst>
                                        <p:tav tm="0">
                                          <p:val>
                                            <p:fltVal val="0"/>
                                          </p:val>
                                        </p:tav>
                                        <p:tav tm="100000">
                                          <p:val>
                                            <p:strVal val="#ppt_w"/>
                                          </p:val>
                                        </p:tav>
                                      </p:tavLst>
                                    </p:anim>
                                    <p:anim calcmode="lin" valueType="num">
                                      <p:cBhvr>
                                        <p:cTn id="14" dur="500" fill="hold"/>
                                        <p:tgtEl>
                                          <p:spTgt spid="51"/>
                                        </p:tgtEl>
                                        <p:attrNameLst>
                                          <p:attrName>ppt_h</p:attrName>
                                        </p:attrNameLst>
                                      </p:cBhvr>
                                      <p:tavLst>
                                        <p:tav tm="0">
                                          <p:val>
                                            <p:fltVal val="0"/>
                                          </p:val>
                                        </p:tav>
                                        <p:tav tm="100000">
                                          <p:val>
                                            <p:strVal val="#ppt_h"/>
                                          </p:val>
                                        </p:tav>
                                      </p:tavLst>
                                    </p:anim>
                                    <p:animEffect transition="in" filter="fade">
                                      <p:cBhvr>
                                        <p:cTn id="15" dur="500"/>
                                        <p:tgtEl>
                                          <p:spTgt spid="5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fltVal val="0"/>
                                          </p:val>
                                        </p:tav>
                                        <p:tav tm="100000">
                                          <p:val>
                                            <p:strVal val="#ppt_w"/>
                                          </p:val>
                                        </p:tav>
                                      </p:tavLst>
                                    </p:anim>
                                    <p:anim calcmode="lin" valueType="num">
                                      <p:cBhvr>
                                        <p:cTn id="20" dur="500" fill="hold"/>
                                        <p:tgtEl>
                                          <p:spTgt spid="46"/>
                                        </p:tgtEl>
                                        <p:attrNameLst>
                                          <p:attrName>ppt_h</p:attrName>
                                        </p:attrNameLst>
                                      </p:cBhvr>
                                      <p:tavLst>
                                        <p:tav tm="0">
                                          <p:val>
                                            <p:fltVal val="0"/>
                                          </p:val>
                                        </p:tav>
                                        <p:tav tm="100000">
                                          <p:val>
                                            <p:strVal val="#ppt_h"/>
                                          </p:val>
                                        </p:tav>
                                      </p:tavLst>
                                    </p:anim>
                                    <p:animEffect transition="in" filter="fade">
                                      <p:cBhvr>
                                        <p:cTn id="2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70280" y="0"/>
            <a:ext cx="10515600" cy="1325563"/>
          </a:xfrm>
        </p:spPr>
        <p:txBody>
          <a:bodyPr/>
          <a:p>
            <a:r>
              <a:rPr lang="en-US" dirty="0">
                <a:sym typeface="+mn-ea"/>
              </a:rPr>
              <a:t>Conclusion</a:t>
            </a:r>
            <a:endParaRPr lang="en-US"/>
          </a:p>
        </p:txBody>
      </p:sp>
      <p:sp>
        <p:nvSpPr>
          <p:cNvPr id="3" name="Content Placeholder 2"/>
          <p:cNvSpPr>
            <a:spLocks noGrp="1"/>
          </p:cNvSpPr>
          <p:nvPr>
            <p:ph idx="1"/>
          </p:nvPr>
        </p:nvSpPr>
        <p:spPr/>
        <p:txBody>
          <a:bodyPr/>
          <a:p>
            <a:endParaRPr lang="en-US"/>
          </a:p>
        </p:txBody>
      </p:sp>
      <p:sp>
        <p:nvSpPr>
          <p:cNvPr id="7" name="矩形 6"/>
          <p:cNvSpPr/>
          <p:nvPr/>
        </p:nvSpPr>
        <p:spPr>
          <a:xfrm>
            <a:off x="838200" y="1825625"/>
            <a:ext cx="10514965" cy="43516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Text Box 3"/>
          <p:cNvSpPr txBox="1"/>
          <p:nvPr/>
        </p:nvSpPr>
        <p:spPr>
          <a:xfrm>
            <a:off x="1089025" y="2049780"/>
            <a:ext cx="10012680" cy="3138170"/>
          </a:xfrm>
          <a:prstGeom prst="rect">
            <a:avLst/>
          </a:prstGeom>
          <a:noFill/>
        </p:spPr>
        <p:txBody>
          <a:bodyPr wrap="square" rtlCol="0" anchor="t">
            <a:spAutoFit/>
          </a:bodyPr>
          <a:p>
            <a:r>
              <a:rPr lang="en-US" dirty="0">
                <a:solidFill>
                  <a:schemeClr val="bg1"/>
                </a:solidFill>
                <a:latin typeface="Calibri" panose="020F0502020204030204" pitchFamily="34" charset="0"/>
                <a:cs typeface="Calibri" panose="020F0502020204030204" pitchFamily="34" charset="0"/>
                <a:sym typeface="+mn-ea"/>
              </a:rPr>
              <a:t>Future hospital days can be predicted using a temporal data mining technique. On time intervals (bins), equally spaced time series features were built with the goal of capturing sensitive temporal information and enhancing prediction results. To investigate how altering the temporal resolution might affect the prediction power, four models with bins of various lengths—namely, year, half-year, quarter, and two months—have been developed.</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sym typeface="+mn-ea"/>
              </a:rPr>
              <a:t>Note that billing codes may be allocated retroactively; for example, coding mistakes may occur and may be corrected after the fact. Because a diagnosis is necessary for claim reimbursement, doctors frequently record a diagnosis during emergency treatments even in the absence of conclusive test findings. Later, the claim reimbursement might be adjusted and these billing codes changed. Moreover, late claims could be received by insurer after the patient has been discharged from the hospital (e.g., claiming more than a year after discharge).</a:t>
            </a:r>
            <a:r>
              <a:rPr lang="en-US" dirty="0">
                <a:sym typeface="+mn-ea"/>
              </a:rPr>
              <a:t> </a:t>
            </a:r>
            <a:endParaRPr lang="en-US"/>
          </a:p>
        </p:txBody>
      </p:sp>
      <p:sp>
        <p:nvSpPr>
          <p:cNvPr id="5"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References </a:t>
            </a:r>
            <a:endParaRPr lang="en-US"/>
          </a:p>
        </p:txBody>
      </p:sp>
      <p:sp>
        <p:nvSpPr>
          <p:cNvPr id="3" name="Content Placeholder 2"/>
          <p:cNvSpPr>
            <a:spLocks noGrp="1"/>
          </p:cNvSpPr>
          <p:nvPr>
            <p:ph idx="1"/>
          </p:nvPr>
        </p:nvSpPr>
        <p:spPr/>
        <p:txBody>
          <a:bodyPr>
            <a:normAutofit lnSpcReduction="10000"/>
          </a:bodyPr>
          <a:p>
            <a:r>
              <a:rPr lang="en-IN" dirty="0">
                <a:solidFill>
                  <a:srgbClr val="2E2E2E"/>
                </a:solidFill>
                <a:effectLst/>
                <a:latin typeface="NexusSerif"/>
                <a:sym typeface="+mn-ea"/>
              </a:rPr>
              <a:t> </a:t>
            </a:r>
            <a:r>
              <a:rPr lang="en-IN" dirty="0">
                <a:solidFill>
                  <a:srgbClr val="2E2E2E"/>
                </a:solidFill>
                <a:effectLst/>
                <a:sym typeface="+mn-ea"/>
              </a:rPr>
              <a:t>&lt;</a:t>
            </a:r>
            <a:r>
              <a:rPr lang="en-IN" dirty="0">
                <a:solidFill>
                  <a:srgbClr val="0C7DBB"/>
                </a:solidFill>
                <a:effectLst/>
                <a:sym typeface="+mn-ea"/>
                <a:hlinkClick r:id="rId1"/>
              </a:rPr>
              <a:t>http://www.aihw.gov.au/australias-health/2012/spending-on-health/</a:t>
            </a:r>
            <a:r>
              <a:rPr lang="en-IN" dirty="0">
                <a:solidFill>
                  <a:srgbClr val="2E2E2E"/>
                </a:solidFill>
                <a:effectLst/>
                <a:sym typeface="+mn-ea"/>
              </a:rPr>
              <a:t>&gt;.</a:t>
            </a:r>
            <a:endParaRPr lang="en-IN" b="0" i="0" dirty="0">
              <a:solidFill>
                <a:srgbClr val="2E2E2E"/>
              </a:solidFill>
              <a:effectLst/>
              <a:latin typeface="Calibri" panose="020F0502020204030204" pitchFamily="34" charset="0"/>
              <a:cs typeface="Calibri" panose="020F0502020204030204" pitchFamily="34" charset="0"/>
            </a:endParaRPr>
          </a:p>
          <a:p>
            <a:r>
              <a:rPr lang="en-IN" dirty="0">
                <a:solidFill>
                  <a:srgbClr val="2E2E2E"/>
                </a:solidFill>
                <a:effectLst/>
                <a:sym typeface="+mn-ea"/>
              </a:rPr>
              <a:t>&lt;</a:t>
            </a:r>
            <a:r>
              <a:rPr lang="en-IN" dirty="0">
                <a:solidFill>
                  <a:srgbClr val="0C7DBB"/>
                </a:solidFill>
                <a:effectLst/>
                <a:sym typeface="+mn-ea"/>
                <a:hlinkClick r:id="rId2"/>
              </a:rPr>
              <a:t>http://www.heritagehealthprize.com/c/hhp/leaderboard/milestone1</a:t>
            </a:r>
            <a:r>
              <a:rPr lang="en-IN" dirty="0">
                <a:solidFill>
                  <a:srgbClr val="2E2E2E"/>
                </a:solidFill>
                <a:effectLst/>
                <a:sym typeface="+mn-ea"/>
              </a:rPr>
              <a:t>&gt;.</a:t>
            </a:r>
            <a:endParaRPr lang="en-IN" dirty="0">
              <a:solidFill>
                <a:srgbClr val="2E2E2E"/>
              </a:solidFill>
              <a:latin typeface="Calibri" panose="020F0502020204030204" pitchFamily="34" charset="0"/>
              <a:cs typeface="Calibri" panose="020F0502020204030204" pitchFamily="34" charset="0"/>
            </a:endParaRPr>
          </a:p>
          <a:p>
            <a:r>
              <a:rPr lang="en-IN" dirty="0">
                <a:solidFill>
                  <a:srgbClr val="0C7DBB"/>
                </a:solidFill>
                <a:effectLst/>
                <a:sym typeface="+mn-ea"/>
                <a:hlinkClick r:id="rId3"/>
              </a:rPr>
              <a:t>http://www.sciencedirect.com/science/article/pii/S0004370296000252</a:t>
            </a:r>
            <a:endParaRPr lang="en-IN" b="0" i="0" dirty="0">
              <a:solidFill>
                <a:srgbClr val="2E2E2E"/>
              </a:solidFill>
              <a:effectLst/>
              <a:latin typeface="Calibri" panose="020F0502020204030204" pitchFamily="34" charset="0"/>
              <a:cs typeface="Calibri" panose="020F0502020204030204" pitchFamily="34" charset="0"/>
            </a:endParaRPr>
          </a:p>
          <a:p>
            <a:r>
              <a:rPr lang="en-IN" dirty="0">
                <a:solidFill>
                  <a:srgbClr val="0C7DBB"/>
                </a:solidFill>
                <a:effectLst/>
                <a:sym typeface="+mn-ea"/>
                <a:hlinkClick r:id="rId4"/>
              </a:rPr>
              <a:t>http://www.sciencedirect.com/science/article/pii/0004370284900080</a:t>
            </a:r>
            <a:endParaRPr lang="en-IN" b="0" i="0" dirty="0">
              <a:solidFill>
                <a:srgbClr val="2E2E2E"/>
              </a:solidFill>
              <a:effectLst/>
              <a:latin typeface="Calibri" panose="020F0502020204030204" pitchFamily="34" charset="0"/>
              <a:cs typeface="Calibri" panose="020F0502020204030204" pitchFamily="34" charset="0"/>
            </a:endParaRPr>
          </a:p>
          <a:p>
            <a:r>
              <a:rPr lang="en-IN" dirty="0">
                <a:solidFill>
                  <a:srgbClr val="2E2E2E"/>
                </a:solidFill>
                <a:effectLst/>
                <a:sym typeface="+mn-ea"/>
              </a:rPr>
              <a:t>&lt;</a:t>
            </a:r>
            <a:r>
              <a:rPr lang="en-IN" dirty="0">
                <a:solidFill>
                  <a:srgbClr val="0C7DBB"/>
                </a:solidFill>
                <a:effectLst/>
                <a:sym typeface="+mn-ea"/>
                <a:hlinkClick r:id="rId5"/>
              </a:rPr>
              <a:t>http://www.stat.berkeley.edu/breiman/RandomForests/cc_home.htm</a:t>
            </a:r>
            <a:r>
              <a:rPr lang="en-IN" dirty="0">
                <a:solidFill>
                  <a:srgbClr val="2E2E2E"/>
                </a:solidFill>
                <a:effectLst/>
                <a:sym typeface="+mn-ea"/>
              </a:rPr>
              <a:t>&gt;.</a:t>
            </a:r>
            <a:endParaRPr lang="en-IN" dirty="0">
              <a:latin typeface="Calibri" panose="020F0502020204030204" pitchFamily="34" charset="0"/>
              <a:cs typeface="Calibri" panose="020F0502020204030204" pitchFamily="34" charset="0"/>
            </a:endParaRPr>
          </a:p>
          <a:p>
            <a:endParaRPr lang="en-US"/>
          </a:p>
        </p:txBody>
      </p:sp>
      <p:sp>
        <p:nvSpPr>
          <p:cNvPr id="10" name="菱形 1"/>
          <p:cNvSpPr/>
          <p:nvPr/>
        </p:nvSpPr>
        <p:spPr>
          <a:xfrm>
            <a:off x="164075" y="472676"/>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6" name="菱形 2"/>
          <p:cNvSpPr/>
          <p:nvPr/>
        </p:nvSpPr>
        <p:spPr>
          <a:xfrm>
            <a:off x="305784" y="4733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p:cNvSpPr/>
          <p:nvPr/>
        </p:nvSpPr>
        <p:spPr>
          <a:xfrm>
            <a:off x="4448887" y="0"/>
            <a:ext cx="9877646" cy="6858000"/>
          </a:xfrm>
          <a:prstGeom prst="trapezoi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t="14027" b="2627"/>
          <a:stretch>
            <a:fillRect/>
          </a:stretch>
        </p:blipFill>
        <p:spPr>
          <a:xfrm>
            <a:off x="-3319088" y="938603"/>
            <a:ext cx="9525001" cy="5357813"/>
          </a:xfrm>
          <a:prstGeom prst="parallelogram">
            <a:avLst/>
          </a:prstGeom>
        </p:spPr>
      </p:pic>
      <p:sp>
        <p:nvSpPr>
          <p:cNvPr id="8" name="平行四边形 7"/>
          <p:cNvSpPr/>
          <p:nvPr/>
        </p:nvSpPr>
        <p:spPr>
          <a:xfrm>
            <a:off x="5023045" y="1637414"/>
            <a:ext cx="1371601" cy="2868117"/>
          </a:xfrm>
          <a:prstGeom prst="parallelogram">
            <a:avLst>
              <a:gd name="adj" fmla="val 60124"/>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9" name="平行四边形 8"/>
          <p:cNvSpPr/>
          <p:nvPr/>
        </p:nvSpPr>
        <p:spPr>
          <a:xfrm>
            <a:off x="5556444" y="4034433"/>
            <a:ext cx="304801" cy="988828"/>
          </a:xfrm>
          <a:prstGeom prst="parallelogram">
            <a:avLst>
              <a:gd name="adj" fmla="val 95007"/>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0" name="平行四边形 9"/>
          <p:cNvSpPr/>
          <p:nvPr/>
        </p:nvSpPr>
        <p:spPr>
          <a:xfrm>
            <a:off x="6308700" y="313365"/>
            <a:ext cx="304801" cy="988828"/>
          </a:xfrm>
          <a:prstGeom prst="parallelogram">
            <a:avLst>
              <a:gd name="adj" fmla="val 95007"/>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1" name="平行四边形 10"/>
          <p:cNvSpPr/>
          <p:nvPr/>
        </p:nvSpPr>
        <p:spPr>
          <a:xfrm>
            <a:off x="5717704" y="121978"/>
            <a:ext cx="199365" cy="723015"/>
          </a:xfrm>
          <a:prstGeom prst="parallelogram">
            <a:avLst>
              <a:gd name="adj" fmla="val 95007"/>
            </a:avLst>
          </a:prstGeom>
          <a:solidFill>
            <a:schemeClr val="bg1">
              <a:alpha val="50196"/>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3" name="平行四边形 12"/>
          <p:cNvSpPr/>
          <p:nvPr/>
        </p:nvSpPr>
        <p:spPr>
          <a:xfrm>
            <a:off x="5037219" y="5805377"/>
            <a:ext cx="379231" cy="869802"/>
          </a:xfrm>
          <a:prstGeom prst="parallelogram">
            <a:avLst>
              <a:gd name="adj" fmla="val 60124"/>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4" name="平行四边形 13"/>
          <p:cNvSpPr/>
          <p:nvPr/>
        </p:nvSpPr>
        <p:spPr>
          <a:xfrm>
            <a:off x="11307777" y="293134"/>
            <a:ext cx="520995" cy="1009059"/>
          </a:xfrm>
          <a:prstGeom prst="parallelogram">
            <a:avLst>
              <a:gd name="adj" fmla="val 60124"/>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5" name="平行四边形 14"/>
          <p:cNvSpPr/>
          <p:nvPr/>
        </p:nvSpPr>
        <p:spPr>
          <a:xfrm>
            <a:off x="11588655" y="844993"/>
            <a:ext cx="304802" cy="628356"/>
          </a:xfrm>
          <a:prstGeom prst="parallelogram">
            <a:avLst>
              <a:gd name="adj" fmla="val 60124"/>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17" name="文本框 16"/>
          <p:cNvSpPr txBox="1"/>
          <p:nvPr/>
        </p:nvSpPr>
        <p:spPr>
          <a:xfrm>
            <a:off x="6096000" y="2813399"/>
            <a:ext cx="5851501" cy="1106805"/>
          </a:xfrm>
          <a:prstGeom prst="rect">
            <a:avLst/>
          </a:prstGeom>
          <a:noFill/>
        </p:spPr>
        <p:txBody>
          <a:bodyPr wrap="square" rtlCol="0">
            <a:spAutoFit/>
          </a:bodyPr>
          <a:lstStyle/>
          <a:p>
            <a:pPr algn="dist"/>
            <a:r>
              <a:rPr lang="en-US" altLang="zh-CN" sz="66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THANK YOU</a:t>
            </a:r>
            <a:r>
              <a:rPr lang="zh-CN" altLang="en-US" sz="66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a:t>
            </a:r>
            <a:endParaRPr lang="zh-CN" altLang="en-US" sz="66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矩形 17"/>
          <p:cNvSpPr/>
          <p:nvPr/>
        </p:nvSpPr>
        <p:spPr>
          <a:xfrm>
            <a:off x="7291280" y="4420612"/>
            <a:ext cx="4656221" cy="42100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42"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par>
                          <p:cTn id="49" fill="hold">
                            <p:stCondLst>
                              <p:cond delay="7000"/>
                            </p:stCondLst>
                            <p:childTnLst>
                              <p:par>
                                <p:cTn id="50" presetID="42"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childTnLst>
                          </p:cTn>
                        </p:par>
                        <p:par>
                          <p:cTn id="55" fill="hold">
                            <p:stCondLst>
                              <p:cond delay="8000"/>
                            </p:stCondLst>
                            <p:childTnLst>
                              <p:par>
                                <p:cTn id="56" presetID="42"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par>
                          <p:cTn id="61" fill="hold">
                            <p:stCondLst>
                              <p:cond delay="9000"/>
                            </p:stCondLst>
                            <p:childTnLst>
                              <p:par>
                                <p:cTn id="62" presetID="42"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3" grpId="0" bldLvl="0" animBg="1"/>
      <p:bldP spid="14" grpId="0" bldLvl="0" animBg="1"/>
      <p:bldP spid="15" grpId="0" bldLvl="0" animBg="1"/>
      <p:bldP spid="17" grpId="0"/>
      <p:bldP spid="1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sz="3600">
                <a:sym typeface="+mn-ea"/>
              </a:rPr>
              <a:t>Diabetes is classified into three categories.</a:t>
            </a:r>
            <a:br>
              <a:rPr lang="en-US"/>
            </a:br>
            <a:endParaRPr lang="en-US"/>
          </a:p>
        </p:txBody>
      </p:sp>
      <p:sp>
        <p:nvSpPr>
          <p:cNvPr id="3" name="Content Placeholder 2"/>
          <p:cNvSpPr>
            <a:spLocks noGrp="1"/>
          </p:cNvSpPr>
          <p:nvPr>
            <p:ph sz="half" idx="1"/>
          </p:nvPr>
        </p:nvSpPr>
        <p:spPr>
          <a:xfrm>
            <a:off x="635635" y="1800225"/>
            <a:ext cx="6286500" cy="4351655"/>
          </a:xfrm>
        </p:spPr>
        <p:txBody>
          <a:bodyPr>
            <a:noAutofit/>
          </a:bodyPr>
          <a:p>
            <a:pPr>
              <a:buFont typeface="Wingdings" panose="05000000000000000000" charset="0"/>
              <a:buChar char="Ø"/>
            </a:pPr>
            <a:r>
              <a:rPr lang="en-US" sz="1500"/>
              <a:t>The first is juvenile diabetes which primarily affects youngsters and damages the cells in the pancreas that create insulin. The second form of diabetes occurs beyond the age of 40 as a result of a lack of activity and an unhealthy lifestyle. Diabetes is a chronic condition that cannot be cured but may be managed with medicines, regular walks and exercise, and a healthy diet. </a:t>
            </a:r>
            <a:endParaRPr lang="en-US" sz="1500"/>
          </a:p>
          <a:p>
            <a:pPr>
              <a:buFont typeface="Wingdings" panose="05000000000000000000" charset="0"/>
              <a:buChar char="Ø"/>
            </a:pPr>
            <a:r>
              <a:rPr lang="en-US" sz="1500"/>
              <a:t>Type 2 diabetes is also known as insulin-independent diabetes because patients are not treated with insulin at regular intervals, whereas type 1 diabetes is known as insulin-dependent diabetes because insulin is administered to the patient at regular intervals.</a:t>
            </a:r>
            <a:endParaRPr lang="en-US" sz="1500"/>
          </a:p>
          <a:p>
            <a:pPr>
              <a:buFont typeface="Wingdings" panose="05000000000000000000" charset="0"/>
              <a:buChar char="Ø"/>
            </a:pPr>
            <a:r>
              <a:rPr lang="en-US" sz="1500">
                <a:sym typeface="+mn-ea"/>
              </a:rPr>
              <a:t>The third form of diabetes is gestational diabetes, which originates during pregnancy owing to hormonal changes and normally fades after delivery. There is one additional disease, prediabetes, in which sugar intake levels are borderline, and this condition can be rectified with regular exercise and a good lifestyle.</a:t>
            </a:r>
            <a:endParaRPr lang="en-US" sz="1500"/>
          </a:p>
          <a:p>
            <a:pPr>
              <a:buFont typeface="Wingdings" panose="05000000000000000000" charset="0"/>
              <a:buChar char="Ø"/>
            </a:pPr>
            <a:r>
              <a:rPr lang="en-US" sz="1500">
                <a:sym typeface="+mn-ea"/>
              </a:rPr>
              <a:t>Diabetes diagnosis is regarded as a difficult subject for quantitative research. Due to constraints, various criteria like as fructosamine, white blood cell count, fibrinogen, and haematological indices have been demonstrated to be ineffective.</a:t>
            </a:r>
            <a:endParaRPr lang="en-US" sz="1500"/>
          </a:p>
          <a:p>
            <a:pPr marL="0" indent="0">
              <a:buFont typeface="Wingdings" panose="05000000000000000000" charset="0"/>
              <a:buNone/>
            </a:pPr>
            <a:r>
              <a:rPr lang="en-US" sz="1500"/>
              <a:t> </a:t>
            </a:r>
            <a:endParaRPr lang="en-US" sz="1500"/>
          </a:p>
          <a:p>
            <a:pPr>
              <a:buFont typeface="Wingdings" panose="05000000000000000000" charset="0"/>
              <a:buChar char="Ø"/>
            </a:pPr>
            <a:endParaRPr lang="en-US" sz="1000"/>
          </a:p>
        </p:txBody>
      </p:sp>
      <p:sp>
        <p:nvSpPr>
          <p:cNvPr id="4"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pic>
        <p:nvPicPr>
          <p:cNvPr id="13" name="图形 12" descr="药品"/>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439592" y="571082"/>
            <a:ext cx="914400" cy="914400"/>
          </a:xfrm>
          <a:prstGeom prst="rect">
            <a:avLst/>
          </a:prstGeom>
        </p:spPr>
      </p:pic>
      <p:pic>
        <p:nvPicPr>
          <p:cNvPr id="7" name="Content Placeholder 6"/>
          <p:cNvPicPr>
            <a:picLocks noChangeAspect="1"/>
          </p:cNvPicPr>
          <p:nvPr>
            <p:ph sz="half" idx="2"/>
          </p:nvPr>
        </p:nvPicPr>
        <p:blipFill>
          <a:blip r:embed="rId3"/>
          <a:stretch>
            <a:fillRect/>
          </a:stretch>
        </p:blipFill>
        <p:spPr>
          <a:xfrm>
            <a:off x="7307580" y="1691005"/>
            <a:ext cx="4288790" cy="4371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Background study</a:t>
            </a:r>
            <a:endParaRPr lang="en-US"/>
          </a:p>
        </p:txBody>
      </p:sp>
      <p:sp>
        <p:nvSpPr>
          <p:cNvPr id="3" name="Content Placeholder 2"/>
          <p:cNvSpPr>
            <a:spLocks noGrp="1"/>
          </p:cNvSpPr>
          <p:nvPr>
            <p:ph sz="half" idx="1"/>
          </p:nvPr>
        </p:nvSpPr>
        <p:spPr/>
        <p:txBody>
          <a:bodyPr>
            <a:normAutofit/>
          </a:bodyPr>
          <a:p>
            <a:pPr marL="0" indent="0">
              <a:buFont typeface="Wingdings" panose="05000000000000000000" charset="0"/>
              <a:buNone/>
            </a:pPr>
            <a:r>
              <a:rPr lang="en-US" sz="2000"/>
              <a:t>.</a:t>
            </a:r>
            <a:endParaRPr lang="en-US" sz="2000"/>
          </a:p>
        </p:txBody>
      </p:sp>
      <p:sp>
        <p:nvSpPr>
          <p:cNvPr id="4"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5" name="矩形 34"/>
          <p:cNvSpPr/>
          <p:nvPr/>
        </p:nvSpPr>
        <p:spPr>
          <a:xfrm>
            <a:off x="737870" y="1558925"/>
            <a:ext cx="10848975" cy="29610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Based on a survey of studies in the literature they Classification on several sorts of datasets may be used to determine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whether or not a person is diabetic. The diabetic patient's data set is created by obtaining information from</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the hospital warehouse, which has some instances with some characteristics.</a:t>
            </a:r>
            <a:endParaRPr lang="en-US" sz="1600">
              <a:solidFill>
                <a:schemeClr val="tx1"/>
              </a:solidFill>
              <a:latin typeface="Calibri" panose="020F0502020204030204" pitchFamily="34" charset="0"/>
              <a:cs typeface="Calibri" panose="020F0502020204030204" pitchFamily="34" charset="0"/>
              <a:sym typeface="+mn-ea"/>
            </a:endParaRPr>
          </a:p>
          <a:p>
            <a:pPr>
              <a:buFont typeface="Wingdings" panose="05000000000000000000" charset="0"/>
              <a:buChar char="Ø"/>
            </a:pPr>
            <a:endParaRPr lang="en-US" sz="1600">
              <a:solidFill>
                <a:schemeClr val="tx1"/>
              </a:solidFill>
              <a:latin typeface="Calibri" panose="020F0502020204030204" pitchFamily="34" charset="0"/>
              <a:cs typeface="Calibri" panose="020F0502020204030204" pitchFamily="34" charset="0"/>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Sun and Zhang discussed several deep learning and classification methods,</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including artificial neural networks, decision trees, random forests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and support vector machines.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endParaRPr lang="en-US" sz="1600"/>
          </a:p>
          <a:p>
            <a:pPr>
              <a:buFont typeface="Wingdings" panose="05000000000000000000" charset="0"/>
              <a:buChar char="Ø"/>
            </a:pPr>
            <a:endParaRPr lang="zh-CN" altLang="en-US" sz="160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charset="0"/>
              <a:buChar char="Ø"/>
            </a:pPr>
            <a:endParaRPr lang="en-US" sz="1600">
              <a:solidFill>
                <a:schemeClr val="tx1"/>
              </a:solidFill>
              <a:latin typeface="Calibri" panose="020F0502020204030204" pitchFamily="34" charset="0"/>
              <a:cs typeface="Calibri" panose="020F0502020204030204" pitchFamily="34" charset="0"/>
            </a:endParaRPr>
          </a:p>
          <a:p>
            <a:pPr indent="0">
              <a:buFont typeface="Wingdings" panose="05000000000000000000" charset="0"/>
              <a:buNone/>
            </a:pPr>
            <a:endParaRPr lang="en-US" altLang="en-US" sz="160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34" name="矩形 33"/>
          <p:cNvSpPr/>
          <p:nvPr/>
        </p:nvSpPr>
        <p:spPr>
          <a:xfrm>
            <a:off x="738505" y="3488690"/>
            <a:ext cx="10848340" cy="23641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For the classification of diabetes data, Qawqzeh and his colleagues used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a logistic regression classification technique. There are 459 patients</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in the training data set, and 128 patients in the testing data set.</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The authors achieved 92% classification  accuracy using logistic regression.</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The model's main disadvantage was that it was not compared to other diabetic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prediction models and thus could not be validated.</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Dwivedi used an adaptive neurofuzzy inference system and a feature selection method called principal component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analysis to improve the accuracy of a diabetic prediction model.</a:t>
            </a: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pic>
        <p:nvPicPr>
          <p:cNvPr id="6" name="Content Placeholder 5"/>
          <p:cNvPicPr>
            <a:picLocks noChangeAspect="1"/>
          </p:cNvPicPr>
          <p:nvPr>
            <p:ph sz="half" idx="2"/>
          </p:nvPr>
        </p:nvPicPr>
        <p:blipFill>
          <a:blip r:embed="rId1"/>
          <a:stretch>
            <a:fillRect/>
          </a:stretch>
        </p:blipFill>
        <p:spPr>
          <a:xfrm>
            <a:off x="7803515" y="2416175"/>
            <a:ext cx="3642995" cy="2458720"/>
          </a:xfrm>
          <a:prstGeom prst="ellipse">
            <a:avLst/>
          </a:prstGeom>
        </p:spPr>
      </p:pic>
      <p:sp>
        <p:nvSpPr>
          <p:cNvPr id="7" name="4-Point Star 6"/>
          <p:cNvSpPr/>
          <p:nvPr/>
        </p:nvSpPr>
        <p:spPr>
          <a:xfrm>
            <a:off x="782320" y="1742440"/>
            <a:ext cx="91440" cy="13208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4-Point Star 7"/>
          <p:cNvSpPr/>
          <p:nvPr/>
        </p:nvSpPr>
        <p:spPr>
          <a:xfrm>
            <a:off x="812800" y="2727960"/>
            <a:ext cx="132080" cy="16256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 name="4-Point Star 8"/>
          <p:cNvSpPr/>
          <p:nvPr/>
        </p:nvSpPr>
        <p:spPr>
          <a:xfrm>
            <a:off x="802640" y="3632200"/>
            <a:ext cx="101600" cy="12192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0" name="4-Point Star 9"/>
          <p:cNvSpPr/>
          <p:nvPr/>
        </p:nvSpPr>
        <p:spPr>
          <a:xfrm>
            <a:off x="838200" y="5314315"/>
            <a:ext cx="91440" cy="12192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Background study</a:t>
            </a:r>
            <a:br>
              <a:rPr lang="en-US"/>
            </a:br>
            <a:endParaRPr lang="en-US"/>
          </a:p>
        </p:txBody>
      </p:sp>
      <p:sp>
        <p:nvSpPr>
          <p:cNvPr id="3" name="Content Placeholder 2"/>
          <p:cNvSpPr>
            <a:spLocks noGrp="1"/>
          </p:cNvSpPr>
          <p:nvPr>
            <p:ph sz="half" idx="1"/>
          </p:nvPr>
        </p:nvSpPr>
        <p:spPr/>
        <p:txBody>
          <a:bodyPr>
            <a:noAutofit/>
          </a:bodyPr>
          <a:p>
            <a:pPr>
              <a:buFont typeface="Wingdings" panose="05000000000000000000" charset="0"/>
              <a:buChar char="Ø"/>
            </a:pPr>
            <a:r>
              <a:rPr lang="en-US" sz="2000"/>
              <a:t></a:t>
            </a:r>
            <a:endParaRPr lang="en-US" sz="2000"/>
          </a:p>
        </p:txBody>
      </p:sp>
      <p:sp>
        <p:nvSpPr>
          <p:cNvPr id="4"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5"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5" name="矩形 34"/>
          <p:cNvSpPr/>
          <p:nvPr/>
        </p:nvSpPr>
        <p:spPr>
          <a:xfrm>
            <a:off x="737235" y="3616960"/>
            <a:ext cx="10848975" cy="2311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Ramesh proposed a framework for automating the process of diabetes prediction</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using health devices such as smartwatches or smartphones. The support vector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machine is the machine learning classifier used by the authors to classify the dataset.</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Kamrul Hasan and his other collegues used Nave Bayes, gradient boost, decision</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trees,random forest, multilayer perceptron, and AdaBoost to compare independent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component analysis, correlation attribute feature selection, and principal component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analysis feature selection methods. An ensemble of AdaBoost and gradient boostclassifiers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produced an accuracy of 78.9%.</a:t>
            </a:r>
            <a:endParaRPr lang="en-US" altLang="en-US" sz="160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34" name="矩形 33"/>
          <p:cNvSpPr/>
          <p:nvPr/>
        </p:nvSpPr>
        <p:spPr>
          <a:xfrm>
            <a:off x="746760" y="1252855"/>
            <a:ext cx="10848340" cy="23641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On the Pima Indians Diabetes Dataset, Sisodia used Nave Bayes, decision trees,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and support vector machine learning algorithms, with the Nave Bayes classifier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achieving the highest accuracy in predicting diabetes.</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endParaRPr lang="en-US" sz="1600">
              <a:solidFill>
                <a:schemeClr val="tx1"/>
              </a:solidFill>
              <a:latin typeface="Calibri" panose="020F0502020204030204" pitchFamily="34" charset="0"/>
              <a:cs typeface="Calibri" panose="020F0502020204030204" pitchFamily="34" charset="0"/>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Maniruzzaman and his colleagues worked with data from the National Health</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and Nutrition Examination Survey. Using logistic regression methods, </a:t>
            </a:r>
            <a:endParaRPr lang="en-US" sz="1600">
              <a:solidFill>
                <a:schemeClr val="tx1"/>
              </a:solidFill>
              <a:latin typeface="Calibri" panose="020F0502020204030204" pitchFamily="34" charset="0"/>
              <a:cs typeface="Calibri" panose="020F0502020204030204" pitchFamily="34" charset="0"/>
              <a:sym typeface="+mn-ea"/>
            </a:endParaRPr>
          </a:p>
          <a:p>
            <a:pPr indent="0">
              <a:buFont typeface="Wingdings" panose="05000000000000000000" charset="0"/>
              <a:buNone/>
            </a:pPr>
            <a:r>
              <a:rPr lang="en-US" sz="1600">
                <a:solidFill>
                  <a:schemeClr val="tx1"/>
                </a:solidFill>
                <a:latin typeface="Calibri" panose="020F0502020204030204" pitchFamily="34" charset="0"/>
                <a:cs typeface="Calibri" panose="020F0502020204030204" pitchFamily="34" charset="0"/>
                <a:sym typeface="+mn-ea"/>
              </a:rPr>
              <a:t>                                                                                       features were chosen, and the random forest classifier produced the best results.</a:t>
            </a:r>
            <a:endParaRPr lang="zh-CN" altLang="en-US" sz="1600">
              <a:latin typeface="Calibri" panose="020F0502020204030204" pitchFamily="34" charset="0"/>
              <a:ea typeface="Calibri" panose="020F0502020204030204" pitchFamily="34" charset="0"/>
              <a:cs typeface="Calibri" panose="020F0502020204030204" pitchFamily="34" charset="0"/>
            </a:endParaRPr>
          </a:p>
        </p:txBody>
      </p:sp>
      <p:pic>
        <p:nvPicPr>
          <p:cNvPr id="6" name="Content Placeholder 5"/>
          <p:cNvPicPr>
            <a:picLocks noChangeAspect="1"/>
          </p:cNvPicPr>
          <p:nvPr>
            <p:ph sz="half" idx="2"/>
          </p:nvPr>
        </p:nvPicPr>
        <p:blipFill>
          <a:blip r:embed="rId1"/>
          <a:srcRect l="6374" t="700" r="8073" b="5837"/>
          <a:stretch>
            <a:fillRect/>
          </a:stretch>
        </p:blipFill>
        <p:spPr>
          <a:xfrm>
            <a:off x="838200" y="1731010"/>
            <a:ext cx="3416300" cy="3396615"/>
          </a:xfrm>
          <a:prstGeom prst="ellipse">
            <a:avLst/>
          </a:prstGeom>
        </p:spPr>
      </p:pic>
      <p:sp>
        <p:nvSpPr>
          <p:cNvPr id="7" name="4-Point Star 6"/>
          <p:cNvSpPr/>
          <p:nvPr/>
        </p:nvSpPr>
        <p:spPr>
          <a:xfrm>
            <a:off x="3810000" y="1602105"/>
            <a:ext cx="152400" cy="222885"/>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4-Point Star 7"/>
          <p:cNvSpPr/>
          <p:nvPr/>
        </p:nvSpPr>
        <p:spPr>
          <a:xfrm>
            <a:off x="4378960" y="2606040"/>
            <a:ext cx="162560" cy="18288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 name="4-Point Star 8"/>
          <p:cNvSpPr/>
          <p:nvPr/>
        </p:nvSpPr>
        <p:spPr>
          <a:xfrm>
            <a:off x="4541520" y="3815080"/>
            <a:ext cx="121920" cy="15240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0" name="4-Point Star 9"/>
          <p:cNvSpPr/>
          <p:nvPr/>
        </p:nvSpPr>
        <p:spPr>
          <a:xfrm>
            <a:off x="3901440" y="4678680"/>
            <a:ext cx="182880" cy="21336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204715" y="232011"/>
            <a:ext cx="532263" cy="532263"/>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3" name="菱形 2"/>
          <p:cNvSpPr/>
          <p:nvPr/>
        </p:nvSpPr>
        <p:spPr>
          <a:xfrm>
            <a:off x="361664" y="232011"/>
            <a:ext cx="532263" cy="532263"/>
          </a:xfrm>
          <a:prstGeom prst="diamon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
        <p:nvSpPr>
          <p:cNvPr id="4" name="矩形 3"/>
          <p:cNvSpPr/>
          <p:nvPr/>
        </p:nvSpPr>
        <p:spPr>
          <a:xfrm>
            <a:off x="1050925" y="293370"/>
            <a:ext cx="6043930" cy="409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Prediction</a:t>
            </a:r>
            <a:r>
              <a:rPr lang="en-US" altLang="zh-CN"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zh-CN"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performed </a:t>
            </a:r>
            <a:r>
              <a:rPr lang="en-US" altLang="zh-CN" sz="2400" b="1" dirty="0">
                <a:solidFill>
                  <a:schemeClr val="tx1"/>
                </a:solidFill>
                <a:latin typeface="Calibri" panose="020F0502020204030204" pitchFamily="34" charset="0"/>
                <a:ea typeface="Calibri" panose="020F0502020204030204" pitchFamily="34" charset="0"/>
                <a:cs typeface="Calibri" panose="020F0502020204030204" pitchFamily="34" charset="0"/>
              </a:rPr>
              <a:t>(Algorithms used)</a:t>
            </a:r>
            <a:r>
              <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5" name="矩形 34"/>
          <p:cNvSpPr/>
          <p:nvPr/>
        </p:nvSpPr>
        <p:spPr>
          <a:xfrm>
            <a:off x="1413713" y="3282319"/>
            <a:ext cx="2741295" cy="706755"/>
          </a:xfrm>
          <a:prstGeom prst="rect">
            <a:avLst/>
          </a:prstGeom>
        </p:spPr>
        <p:txBody>
          <a:bodyPr wrap="none">
            <a:spAutoFit/>
          </a:bodyPr>
          <a:lstStyle/>
          <a:p>
            <a:pPr algn="r"/>
            <a:r>
              <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rPr>
              <a:t>Support Vector Machine
</a:t>
            </a:r>
            <a:endPar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36" name="矩形 35"/>
          <p:cNvSpPr/>
          <p:nvPr/>
        </p:nvSpPr>
        <p:spPr>
          <a:xfrm>
            <a:off x="1120775" y="846455"/>
            <a:ext cx="10179685" cy="583565"/>
          </a:xfrm>
          <a:prstGeom prst="rect">
            <a:avLst/>
          </a:prstGeom>
        </p:spPr>
        <p:txBody>
          <a:bodyPr wrap="square">
            <a:spAutoFit/>
          </a:bodyPr>
          <a:lstStyle/>
          <a:p>
            <a:pPr marL="285750" indent="-285750" algn="r">
              <a:lnSpc>
                <a:spcPct val="100000"/>
              </a:lnSpc>
              <a:buFont typeface="Wingdings" panose="05000000000000000000" charset="0"/>
              <a:buChar char="Ø"/>
            </a:pPr>
            <a:r>
              <a:rPr lang="zh-CN" alt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Using Machine Learning Once the data is available,they used the Machine Learning Technique. To forecast diabetes, several classification and ensemble algorithms. The strategies were tested on a diabetic dataset from sourses.</a:t>
            </a:r>
            <a:endParaRPr lang="zh-CN" alt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7" name="矩形 36"/>
          <p:cNvSpPr/>
          <p:nvPr/>
        </p:nvSpPr>
        <p:spPr>
          <a:xfrm>
            <a:off x="1513042" y="4278143"/>
            <a:ext cx="2254885" cy="706755"/>
          </a:xfrm>
          <a:prstGeom prst="rect">
            <a:avLst/>
          </a:prstGeom>
        </p:spPr>
        <p:txBody>
          <a:bodyPr wrap="none">
            <a:spAutoFit/>
          </a:bodyPr>
          <a:lstStyle/>
          <a:p>
            <a:pPr algn="r"/>
            <a:r>
              <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rPr>
              <a:t>K-Nearest Neighbor
</a:t>
            </a:r>
            <a:endPar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矩形 37"/>
          <p:cNvSpPr/>
          <p:nvPr/>
        </p:nvSpPr>
        <p:spPr>
          <a:xfrm>
            <a:off x="1050925" y="1464945"/>
            <a:ext cx="10654030" cy="583565"/>
          </a:xfrm>
          <a:prstGeom prst="rect">
            <a:avLst/>
          </a:prstGeom>
        </p:spPr>
        <p:txBody>
          <a:bodyPr wrap="square">
            <a:spAutoFit/>
          </a:bodyPr>
          <a:lstStyle/>
          <a:p>
            <a:pPr marL="285750" indent="-285750" algn="r">
              <a:lnSpc>
                <a:spcPct val="100000"/>
              </a:lnSpc>
              <a:buFont typeface="Wingdings" panose="05000000000000000000" charset="0"/>
              <a:buChar char="Ø"/>
            </a:pPr>
            <a:r>
              <a:rPr lang="zh-CN" altLang="en-US" sz="16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The main goal is to use Machine Learning Techniques to examine the performance of various approaches and determine their accuracy, as well as to identify the responsible/important features that play a significant part in prediction</a:t>
            </a:r>
            <a:endParaRPr lang="zh-CN" altLang="en-US" sz="16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endParaRPr>
          </a:p>
        </p:txBody>
      </p:sp>
      <p:sp>
        <p:nvSpPr>
          <p:cNvPr id="39" name="矩形 38"/>
          <p:cNvSpPr/>
          <p:nvPr/>
        </p:nvSpPr>
        <p:spPr>
          <a:xfrm>
            <a:off x="2663288" y="5273532"/>
            <a:ext cx="670560" cy="398780"/>
          </a:xfrm>
          <a:prstGeom prst="rect">
            <a:avLst/>
          </a:prstGeom>
        </p:spPr>
        <p:txBody>
          <a:bodyPr wrap="none">
            <a:spAutoFit/>
          </a:bodyPr>
          <a:lstStyle/>
          <a:p>
            <a:pPr algn="r"/>
            <a:r>
              <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rPr>
              <a:t>ANN</a:t>
            </a:r>
            <a:endPar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矩形 39"/>
          <p:cNvSpPr/>
          <p:nvPr/>
        </p:nvSpPr>
        <p:spPr>
          <a:xfrm>
            <a:off x="671161" y="5150798"/>
            <a:ext cx="3799133" cy="521970"/>
          </a:xfrm>
          <a:prstGeom prst="rect">
            <a:avLst/>
          </a:prstGeom>
        </p:spPr>
        <p:txBody>
          <a:bodyPr wrap="square">
            <a:spAutoFit/>
          </a:bodyPr>
          <a:lstStyle/>
          <a:p>
            <a:pPr algn="r">
              <a:lnSpc>
                <a:spcPct val="200000"/>
              </a:lnSpc>
            </a:pPr>
            <a:r>
              <a:rPr lang="en-US" altLang="zh-CN"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 name="矩形 40"/>
          <p:cNvSpPr/>
          <p:nvPr/>
        </p:nvSpPr>
        <p:spPr>
          <a:xfrm>
            <a:off x="7468447" y="3166749"/>
            <a:ext cx="1587500" cy="706755"/>
          </a:xfrm>
          <a:prstGeom prst="rect">
            <a:avLst/>
          </a:prstGeom>
        </p:spPr>
        <p:txBody>
          <a:bodyPr wrap="none">
            <a:spAutoFit/>
          </a:bodyPr>
          <a:lstStyle/>
          <a:p>
            <a:pPr algn="l"/>
            <a:r>
              <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rPr>
              <a:t>Decision Tree
</a:t>
            </a:r>
            <a:endParaRPr lang="en-US" altLang="zh-CN" sz="2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42" name="矩形 41"/>
          <p:cNvSpPr/>
          <p:nvPr/>
        </p:nvSpPr>
        <p:spPr>
          <a:xfrm>
            <a:off x="4500245" y="2230120"/>
            <a:ext cx="2581275" cy="829945"/>
          </a:xfrm>
          <a:prstGeom prst="rect">
            <a:avLst/>
          </a:prstGeom>
        </p:spPr>
        <p:txBody>
          <a:bodyPr wrap="square">
            <a:spAutoFit/>
          </a:bodyPr>
          <a:lstStyle/>
          <a:p>
            <a:pPr>
              <a:lnSpc>
                <a:spcPct val="200000"/>
              </a:lnSpc>
            </a:pPr>
            <a:r>
              <a:rPr lang="en-US" altLang="zh-CN" sz="2400" b="1" dirty="0">
                <a:solidFill>
                  <a:schemeClr val="tx1"/>
                </a:solidFill>
                <a:latin typeface="Calibri" panose="020F0502020204030204" pitchFamily="34" charset="0"/>
                <a:ea typeface="Calibri" panose="020F0502020204030204" pitchFamily="34" charset="0"/>
                <a:cs typeface="Calibri" panose="020F0502020204030204" pitchFamily="34" charset="0"/>
              </a:rPr>
              <a:t>Algorithms</a:t>
            </a:r>
            <a:endParaRPr lang="en-US" altLang="zh-C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3" name="矩形 42"/>
          <p:cNvSpPr/>
          <p:nvPr/>
        </p:nvSpPr>
        <p:spPr>
          <a:xfrm>
            <a:off x="7374467" y="4695682"/>
            <a:ext cx="1775460" cy="706755"/>
          </a:xfrm>
          <a:prstGeom prst="rect">
            <a:avLst/>
          </a:prstGeom>
        </p:spPr>
        <p:txBody>
          <a:bodyPr wrap="none">
            <a:spAutoFit/>
          </a:bodyPr>
          <a:lstStyle/>
          <a:p>
            <a:pPr algn="l"/>
            <a:r>
              <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rPr>
              <a:t>Random Forest
</a:t>
            </a:r>
            <a:endPar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44" name="矩形 43"/>
          <p:cNvSpPr/>
          <p:nvPr/>
        </p:nvSpPr>
        <p:spPr>
          <a:xfrm>
            <a:off x="7749752" y="5150798"/>
            <a:ext cx="3799133" cy="521970"/>
          </a:xfrm>
          <a:prstGeom prst="rect">
            <a:avLst/>
          </a:prstGeom>
        </p:spPr>
        <p:txBody>
          <a:bodyPr wrap="square">
            <a:spAutoFit/>
          </a:bodyPr>
          <a:lstStyle/>
          <a:p>
            <a:pPr>
              <a:lnSpc>
                <a:spcPct val="200000"/>
              </a:lnSpc>
            </a:pPr>
            <a:r>
              <a:rPr lang="en-US" altLang="zh-CN"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5" name="矩形 44"/>
          <p:cNvSpPr/>
          <p:nvPr/>
        </p:nvSpPr>
        <p:spPr>
          <a:xfrm>
            <a:off x="7617154" y="3931083"/>
            <a:ext cx="2162175" cy="706755"/>
          </a:xfrm>
          <a:prstGeom prst="rect">
            <a:avLst/>
          </a:prstGeom>
        </p:spPr>
        <p:txBody>
          <a:bodyPr wrap="none">
            <a:spAutoFit/>
          </a:bodyPr>
          <a:lstStyle/>
          <a:p>
            <a:pPr algn="l"/>
            <a:r>
              <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rPr>
              <a:t>Logistic Regression
</a:t>
            </a:r>
            <a:endPar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46" name="矩形 45"/>
          <p:cNvSpPr/>
          <p:nvPr/>
        </p:nvSpPr>
        <p:spPr>
          <a:xfrm>
            <a:off x="8320099" y="3409569"/>
            <a:ext cx="3799133" cy="521970"/>
          </a:xfrm>
          <a:prstGeom prst="rect">
            <a:avLst/>
          </a:prstGeom>
        </p:spPr>
        <p:txBody>
          <a:bodyPr wrap="square">
            <a:spAutoFit/>
          </a:bodyPr>
          <a:lstStyle/>
          <a:p>
            <a:pPr>
              <a:lnSpc>
                <a:spcPct val="200000"/>
              </a:lnSpc>
            </a:pPr>
            <a:r>
              <a:rPr lang="en-US" altLang="zh-CN"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t>
            </a:r>
            <a:endParaRPr lang="en-US" altLang="zh-CN" sz="14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7" name="KSO_Shape"/>
          <p:cNvSpPr/>
          <p:nvPr/>
        </p:nvSpPr>
        <p:spPr bwMode="auto">
          <a:xfrm>
            <a:off x="4154805" y="2810510"/>
            <a:ext cx="2926715" cy="2724785"/>
          </a:xfrm>
          <a:custGeom>
            <a:avLst/>
            <a:gdLst>
              <a:gd name="T0" fmla="*/ 912343 w 2122487"/>
              <a:gd name="T1" fmla="*/ 702822 h 2147888"/>
              <a:gd name="T2" fmla="*/ 1019025 w 2122487"/>
              <a:gd name="T3" fmla="*/ 752822 h 2147888"/>
              <a:gd name="T4" fmla="*/ 832155 w 2122487"/>
              <a:gd name="T5" fmla="*/ 978408 h 2147888"/>
              <a:gd name="T6" fmla="*/ 836610 w 2122487"/>
              <a:gd name="T7" fmla="*/ 1025591 h 2147888"/>
              <a:gd name="T8" fmla="*/ 871077 w 2122487"/>
              <a:gd name="T9" fmla="*/ 1060097 h 2147888"/>
              <a:gd name="T10" fmla="*/ 918908 w 2122487"/>
              <a:gd name="T11" fmla="*/ 1064792 h 2147888"/>
              <a:gd name="T12" fmla="*/ 1142824 w 2122487"/>
              <a:gd name="T13" fmla="*/ 878643 h 2147888"/>
              <a:gd name="T14" fmla="*/ 1191827 w 2122487"/>
              <a:gd name="T15" fmla="*/ 988502 h 2147888"/>
              <a:gd name="T16" fmla="*/ 1204958 w 2122487"/>
              <a:gd name="T17" fmla="*/ 1109158 h 2147888"/>
              <a:gd name="T18" fmla="*/ 1179401 w 2122487"/>
              <a:gd name="T19" fmla="*/ 1219955 h 2147888"/>
              <a:gd name="T20" fmla="*/ 1117736 w 2122487"/>
              <a:gd name="T21" fmla="*/ 1312678 h 2147888"/>
              <a:gd name="T22" fmla="*/ 1023715 w 2122487"/>
              <a:gd name="T23" fmla="*/ 1377702 h 2147888"/>
              <a:gd name="T24" fmla="*/ 902964 w 2122487"/>
              <a:gd name="T25" fmla="*/ 1403523 h 2147888"/>
              <a:gd name="T26" fmla="*/ 778931 w 2122487"/>
              <a:gd name="T27" fmla="*/ 1384040 h 2147888"/>
              <a:gd name="T28" fmla="*/ 665215 w 2122487"/>
              <a:gd name="T29" fmla="*/ 1323007 h 2147888"/>
              <a:gd name="T30" fmla="*/ 573772 w 2122487"/>
              <a:gd name="T31" fmla="*/ 1227937 h 2147888"/>
              <a:gd name="T32" fmla="*/ 516094 w 2122487"/>
              <a:gd name="T33" fmla="*/ 1106576 h 2147888"/>
              <a:gd name="T34" fmla="*/ 502494 w 2122487"/>
              <a:gd name="T35" fmla="*/ 976295 h 2147888"/>
              <a:gd name="T36" fmla="*/ 532740 w 2122487"/>
              <a:gd name="T37" fmla="*/ 861037 h 2147888"/>
              <a:gd name="T38" fmla="*/ 599095 w 2122487"/>
              <a:gd name="T39" fmla="*/ 769723 h 2147888"/>
              <a:gd name="T40" fmla="*/ 694523 w 2122487"/>
              <a:gd name="T41" fmla="*/ 709864 h 2147888"/>
              <a:gd name="T42" fmla="*/ 707682 w 2122487"/>
              <a:gd name="T43" fmla="*/ 270333 h 2147888"/>
              <a:gd name="T44" fmla="*/ 967579 w 2122487"/>
              <a:gd name="T45" fmla="*/ 311164 h 2147888"/>
              <a:gd name="T46" fmla="*/ 1199095 w 2122487"/>
              <a:gd name="T47" fmla="*/ 424976 h 2147888"/>
              <a:gd name="T48" fmla="*/ 1065159 w 2122487"/>
              <a:gd name="T49" fmla="*/ 618808 h 2147888"/>
              <a:gd name="T50" fmla="*/ 908704 w 2122487"/>
              <a:gd name="T51" fmla="*/ 552164 h 2147888"/>
              <a:gd name="T52" fmla="*/ 737471 w 2122487"/>
              <a:gd name="T53" fmla="*/ 537849 h 2147888"/>
              <a:gd name="T54" fmla="*/ 574215 w 2122487"/>
              <a:gd name="T55" fmla="*/ 582435 h 2147888"/>
              <a:gd name="T56" fmla="*/ 444031 w 2122487"/>
              <a:gd name="T57" fmla="*/ 680760 h 2147888"/>
              <a:gd name="T58" fmla="*/ 357477 w 2122487"/>
              <a:gd name="T59" fmla="*/ 823904 h 2147888"/>
              <a:gd name="T60" fmla="*/ 327218 w 2122487"/>
              <a:gd name="T61" fmla="*/ 1000841 h 2147888"/>
              <a:gd name="T62" fmla="*/ 365217 w 2122487"/>
              <a:gd name="T63" fmla="*/ 1194908 h 2147888"/>
              <a:gd name="T64" fmla="*/ 466315 w 2122487"/>
              <a:gd name="T65" fmla="*/ 1365508 h 2147888"/>
              <a:gd name="T66" fmla="*/ 613387 w 2122487"/>
              <a:gd name="T67" fmla="*/ 1493165 h 2147888"/>
              <a:gd name="T68" fmla="*/ 788841 w 2122487"/>
              <a:gd name="T69" fmla="*/ 1565207 h 2147888"/>
              <a:gd name="T70" fmla="*/ 973913 w 2122487"/>
              <a:gd name="T71" fmla="*/ 1572012 h 2147888"/>
              <a:gd name="T72" fmla="*/ 1140454 w 2122487"/>
              <a:gd name="T73" fmla="*/ 1512173 h 2147888"/>
              <a:gd name="T74" fmla="*/ 1261958 w 2122487"/>
              <a:gd name="T75" fmla="*/ 1401881 h 2147888"/>
              <a:gd name="T76" fmla="*/ 1333970 w 2122487"/>
              <a:gd name="T77" fmla="*/ 1257093 h 2147888"/>
              <a:gd name="T78" fmla="*/ 1352970 w 2122487"/>
              <a:gd name="T79" fmla="*/ 1091891 h 2147888"/>
              <a:gd name="T80" fmla="*/ 1315439 w 2122487"/>
              <a:gd name="T81" fmla="*/ 918474 h 2147888"/>
              <a:gd name="T82" fmla="*/ 1236860 w 2122487"/>
              <a:gd name="T83" fmla="*/ 776268 h 2147888"/>
              <a:gd name="T84" fmla="*/ 1515992 w 2122487"/>
              <a:gd name="T85" fmla="*/ 787767 h 2147888"/>
              <a:gd name="T86" fmla="*/ 1600201 w 2122487"/>
              <a:gd name="T87" fmla="*/ 1046365 h 2147888"/>
              <a:gd name="T88" fmla="*/ 1601609 w 2122487"/>
              <a:gd name="T89" fmla="*/ 1305669 h 2147888"/>
              <a:gd name="T90" fmla="*/ 1520918 w 2122487"/>
              <a:gd name="T91" fmla="*/ 1543852 h 2147888"/>
              <a:gd name="T92" fmla="*/ 1360241 w 2122487"/>
              <a:gd name="T93" fmla="*/ 1741205 h 2147888"/>
              <a:gd name="T94" fmla="*/ 1120516 w 2122487"/>
              <a:gd name="T95" fmla="*/ 1871678 h 2147888"/>
              <a:gd name="T96" fmla="*/ 933333 w 2122487"/>
              <a:gd name="T97" fmla="*/ 1904296 h 2147888"/>
              <a:gd name="T98" fmla="*/ 637078 w 2122487"/>
              <a:gd name="T99" fmla="*/ 1862291 h 2147888"/>
              <a:gd name="T100" fmla="*/ 363810 w 2122487"/>
              <a:gd name="T101" fmla="*/ 1714923 h 2147888"/>
              <a:gd name="T102" fmla="*/ 147775 w 2122487"/>
              <a:gd name="T103" fmla="*/ 1479789 h 2147888"/>
              <a:gd name="T104" fmla="*/ 36357 w 2122487"/>
              <a:gd name="T105" fmla="*/ 1238790 h 2147888"/>
              <a:gd name="T106" fmla="*/ 3284 w 2122487"/>
              <a:gd name="T107" fmla="*/ 1068424 h 2147888"/>
              <a:gd name="T108" fmla="*/ 30963 w 2122487"/>
              <a:gd name="T109" fmla="*/ 773452 h 2147888"/>
              <a:gd name="T110" fmla="*/ 154578 w 2122487"/>
              <a:gd name="T111" fmla="*/ 533391 h 2147888"/>
              <a:gd name="T112" fmla="*/ 348563 w 2122487"/>
              <a:gd name="T113" fmla="*/ 365371 h 2147888"/>
              <a:gd name="T114" fmla="*/ 592276 w 2122487"/>
              <a:gd name="T115" fmla="*/ 279719 h 2147888"/>
              <a:gd name="T116" fmla="*/ 1692442 w 2122487"/>
              <a:gd name="T117" fmla="*/ 169898 h 2147888"/>
              <a:gd name="T118" fmla="*/ 1726464 w 2122487"/>
              <a:gd name="T119" fmla="*/ 211020 h 2147888"/>
              <a:gd name="T120" fmla="*/ 926586 w 2122487"/>
              <a:gd name="T121" fmla="*/ 1021959 h 2147888"/>
              <a:gd name="T122" fmla="*/ 877782 w 2122487"/>
              <a:gd name="T123" fmla="*/ 1001280 h 2147888"/>
              <a:gd name="T124" fmla="*/ 1654900 w 2122487"/>
              <a:gd name="T125" fmla="*/ 181412 h 21478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22487" h="2147888">
                <a:moveTo>
                  <a:pt x="904800" y="776287"/>
                </a:moveTo>
                <a:lnTo>
                  <a:pt x="914580" y="776287"/>
                </a:lnTo>
                <a:lnTo>
                  <a:pt x="924095" y="776287"/>
                </a:lnTo>
                <a:lnTo>
                  <a:pt x="933610" y="776552"/>
                </a:lnTo>
                <a:lnTo>
                  <a:pt x="943390" y="777081"/>
                </a:lnTo>
                <a:lnTo>
                  <a:pt x="952906" y="777875"/>
                </a:lnTo>
                <a:lnTo>
                  <a:pt x="962421" y="778934"/>
                </a:lnTo>
                <a:lnTo>
                  <a:pt x="971937" y="780257"/>
                </a:lnTo>
                <a:lnTo>
                  <a:pt x="981452" y="781845"/>
                </a:lnTo>
                <a:lnTo>
                  <a:pt x="991232" y="783433"/>
                </a:lnTo>
                <a:lnTo>
                  <a:pt x="1000483" y="785551"/>
                </a:lnTo>
                <a:lnTo>
                  <a:pt x="1009999" y="787668"/>
                </a:lnTo>
                <a:lnTo>
                  <a:pt x="1019250" y="790050"/>
                </a:lnTo>
                <a:lnTo>
                  <a:pt x="1028501" y="792432"/>
                </a:lnTo>
                <a:lnTo>
                  <a:pt x="1037488" y="795343"/>
                </a:lnTo>
                <a:lnTo>
                  <a:pt x="1046475" y="798519"/>
                </a:lnTo>
                <a:lnTo>
                  <a:pt x="1055462" y="801431"/>
                </a:lnTo>
                <a:lnTo>
                  <a:pt x="1064448" y="804872"/>
                </a:lnTo>
                <a:lnTo>
                  <a:pt x="1072907" y="808577"/>
                </a:lnTo>
                <a:lnTo>
                  <a:pt x="1081629" y="812282"/>
                </a:lnTo>
                <a:lnTo>
                  <a:pt x="1090352" y="815988"/>
                </a:lnTo>
                <a:lnTo>
                  <a:pt x="1099074" y="820222"/>
                </a:lnTo>
                <a:lnTo>
                  <a:pt x="1107532" y="824457"/>
                </a:lnTo>
                <a:lnTo>
                  <a:pt x="1115991" y="828956"/>
                </a:lnTo>
                <a:lnTo>
                  <a:pt x="1124449" y="833721"/>
                </a:lnTo>
                <a:lnTo>
                  <a:pt x="1132643" y="838485"/>
                </a:lnTo>
                <a:lnTo>
                  <a:pt x="1140572" y="843778"/>
                </a:lnTo>
                <a:lnTo>
                  <a:pt x="1148766" y="848807"/>
                </a:lnTo>
                <a:lnTo>
                  <a:pt x="1156696" y="854100"/>
                </a:lnTo>
                <a:lnTo>
                  <a:pt x="1164625" y="859658"/>
                </a:lnTo>
                <a:lnTo>
                  <a:pt x="959514" y="1065307"/>
                </a:lnTo>
                <a:lnTo>
                  <a:pt x="956342" y="1068483"/>
                </a:lnTo>
                <a:lnTo>
                  <a:pt x="953699" y="1071394"/>
                </a:lnTo>
                <a:lnTo>
                  <a:pt x="951320" y="1074570"/>
                </a:lnTo>
                <a:lnTo>
                  <a:pt x="948941" y="1078011"/>
                </a:lnTo>
                <a:lnTo>
                  <a:pt x="946826" y="1081452"/>
                </a:lnTo>
                <a:lnTo>
                  <a:pt x="944712" y="1084628"/>
                </a:lnTo>
                <a:lnTo>
                  <a:pt x="943126" y="1088333"/>
                </a:lnTo>
                <a:lnTo>
                  <a:pt x="941804" y="1092039"/>
                </a:lnTo>
                <a:lnTo>
                  <a:pt x="940218" y="1095744"/>
                </a:lnTo>
                <a:lnTo>
                  <a:pt x="938897" y="1099185"/>
                </a:lnTo>
                <a:lnTo>
                  <a:pt x="938104" y="1103155"/>
                </a:lnTo>
                <a:lnTo>
                  <a:pt x="937311" y="1106860"/>
                </a:lnTo>
                <a:lnTo>
                  <a:pt x="936518" y="1110830"/>
                </a:lnTo>
                <a:lnTo>
                  <a:pt x="935989" y="1114536"/>
                </a:lnTo>
                <a:lnTo>
                  <a:pt x="935725" y="1118506"/>
                </a:lnTo>
                <a:lnTo>
                  <a:pt x="935725" y="1122211"/>
                </a:lnTo>
                <a:lnTo>
                  <a:pt x="935725" y="1126181"/>
                </a:lnTo>
                <a:lnTo>
                  <a:pt x="935989" y="1130151"/>
                </a:lnTo>
                <a:lnTo>
                  <a:pt x="936518" y="1133857"/>
                </a:lnTo>
                <a:lnTo>
                  <a:pt x="937311" y="1137827"/>
                </a:lnTo>
                <a:lnTo>
                  <a:pt x="938104" y="1141532"/>
                </a:lnTo>
                <a:lnTo>
                  <a:pt x="938897" y="1145502"/>
                </a:lnTo>
                <a:lnTo>
                  <a:pt x="940218" y="1148943"/>
                </a:lnTo>
                <a:lnTo>
                  <a:pt x="941804" y="1152648"/>
                </a:lnTo>
                <a:lnTo>
                  <a:pt x="943126" y="1156354"/>
                </a:lnTo>
                <a:lnTo>
                  <a:pt x="944712" y="1160059"/>
                </a:lnTo>
                <a:lnTo>
                  <a:pt x="946826" y="1163235"/>
                </a:lnTo>
                <a:lnTo>
                  <a:pt x="948941" y="1166676"/>
                </a:lnTo>
                <a:lnTo>
                  <a:pt x="951320" y="1170116"/>
                </a:lnTo>
                <a:lnTo>
                  <a:pt x="953699" y="1173292"/>
                </a:lnTo>
                <a:lnTo>
                  <a:pt x="956342" y="1176204"/>
                </a:lnTo>
                <a:lnTo>
                  <a:pt x="959514" y="1179380"/>
                </a:lnTo>
                <a:lnTo>
                  <a:pt x="962157" y="1182291"/>
                </a:lnTo>
                <a:lnTo>
                  <a:pt x="965329" y="1184673"/>
                </a:lnTo>
                <a:lnTo>
                  <a:pt x="968501" y="1187320"/>
                </a:lnTo>
                <a:lnTo>
                  <a:pt x="971408" y="1189437"/>
                </a:lnTo>
                <a:lnTo>
                  <a:pt x="974844" y="1191819"/>
                </a:lnTo>
                <a:lnTo>
                  <a:pt x="978280" y="1193407"/>
                </a:lnTo>
                <a:lnTo>
                  <a:pt x="981981" y="1195260"/>
                </a:lnTo>
                <a:lnTo>
                  <a:pt x="985417" y="1196848"/>
                </a:lnTo>
                <a:lnTo>
                  <a:pt x="989117" y="1198171"/>
                </a:lnTo>
                <a:lnTo>
                  <a:pt x="992818" y="1199495"/>
                </a:lnTo>
                <a:lnTo>
                  <a:pt x="996518" y="1200553"/>
                </a:lnTo>
                <a:lnTo>
                  <a:pt x="1000483" y="1201612"/>
                </a:lnTo>
                <a:lnTo>
                  <a:pt x="1004184" y="1202141"/>
                </a:lnTo>
                <a:lnTo>
                  <a:pt x="1008148" y="1202671"/>
                </a:lnTo>
                <a:lnTo>
                  <a:pt x="1012113" y="1202935"/>
                </a:lnTo>
                <a:lnTo>
                  <a:pt x="1016342" y="1202935"/>
                </a:lnTo>
                <a:lnTo>
                  <a:pt x="1020307" y="1202935"/>
                </a:lnTo>
                <a:lnTo>
                  <a:pt x="1024272" y="1202671"/>
                </a:lnTo>
                <a:lnTo>
                  <a:pt x="1028237" y="1202141"/>
                </a:lnTo>
                <a:lnTo>
                  <a:pt x="1032201" y="1201612"/>
                </a:lnTo>
                <a:lnTo>
                  <a:pt x="1035902" y="1200553"/>
                </a:lnTo>
                <a:lnTo>
                  <a:pt x="1039602" y="1199495"/>
                </a:lnTo>
                <a:lnTo>
                  <a:pt x="1043303" y="1198171"/>
                </a:lnTo>
                <a:lnTo>
                  <a:pt x="1047003" y="1196848"/>
                </a:lnTo>
                <a:lnTo>
                  <a:pt x="1050704" y="1195260"/>
                </a:lnTo>
                <a:lnTo>
                  <a:pt x="1054140" y="1193407"/>
                </a:lnTo>
                <a:lnTo>
                  <a:pt x="1057576" y="1191819"/>
                </a:lnTo>
                <a:lnTo>
                  <a:pt x="1061012" y="1189437"/>
                </a:lnTo>
                <a:lnTo>
                  <a:pt x="1064184" y="1187320"/>
                </a:lnTo>
                <a:lnTo>
                  <a:pt x="1067092" y="1184673"/>
                </a:lnTo>
                <a:lnTo>
                  <a:pt x="1070263" y="1182291"/>
                </a:lnTo>
                <a:lnTo>
                  <a:pt x="1073435" y="1179380"/>
                </a:lnTo>
                <a:lnTo>
                  <a:pt x="1277490" y="974790"/>
                </a:lnTo>
                <a:lnTo>
                  <a:pt x="1282776" y="982730"/>
                </a:lnTo>
                <a:lnTo>
                  <a:pt x="1288327" y="990670"/>
                </a:lnTo>
                <a:lnTo>
                  <a:pt x="1293349" y="998610"/>
                </a:lnTo>
                <a:lnTo>
                  <a:pt x="1298106" y="1007080"/>
                </a:lnTo>
                <a:lnTo>
                  <a:pt x="1302864" y="1015284"/>
                </a:lnTo>
                <a:lnTo>
                  <a:pt x="1307358" y="1024018"/>
                </a:lnTo>
                <a:lnTo>
                  <a:pt x="1311851" y="1032488"/>
                </a:lnTo>
                <a:lnTo>
                  <a:pt x="1316080" y="1041222"/>
                </a:lnTo>
                <a:lnTo>
                  <a:pt x="1320309" y="1049956"/>
                </a:lnTo>
                <a:lnTo>
                  <a:pt x="1323745" y="1058955"/>
                </a:lnTo>
                <a:lnTo>
                  <a:pt x="1327710" y="1067954"/>
                </a:lnTo>
                <a:lnTo>
                  <a:pt x="1331146" y="1077217"/>
                </a:lnTo>
                <a:lnTo>
                  <a:pt x="1334582" y="1086216"/>
                </a:lnTo>
                <a:lnTo>
                  <a:pt x="1337490" y="1095744"/>
                </a:lnTo>
                <a:lnTo>
                  <a:pt x="1340662" y="1105007"/>
                </a:lnTo>
                <a:lnTo>
                  <a:pt x="1343569" y="1114536"/>
                </a:lnTo>
                <a:lnTo>
                  <a:pt x="1345948" y="1124328"/>
                </a:lnTo>
                <a:lnTo>
                  <a:pt x="1348327" y="1134386"/>
                </a:lnTo>
                <a:lnTo>
                  <a:pt x="1350442" y="1144179"/>
                </a:lnTo>
                <a:lnTo>
                  <a:pt x="1352556" y="1153971"/>
                </a:lnTo>
                <a:lnTo>
                  <a:pt x="1354142" y="1164029"/>
                </a:lnTo>
                <a:lnTo>
                  <a:pt x="1355464" y="1173822"/>
                </a:lnTo>
                <a:lnTo>
                  <a:pt x="1356785" y="1183350"/>
                </a:lnTo>
                <a:lnTo>
                  <a:pt x="1357578" y="1193143"/>
                </a:lnTo>
                <a:lnTo>
                  <a:pt x="1358371" y="1202935"/>
                </a:lnTo>
                <a:lnTo>
                  <a:pt x="1358900" y="1212464"/>
                </a:lnTo>
                <a:lnTo>
                  <a:pt x="1358900" y="1221992"/>
                </a:lnTo>
                <a:lnTo>
                  <a:pt x="1358900" y="1231520"/>
                </a:lnTo>
                <a:lnTo>
                  <a:pt x="1358900" y="1241048"/>
                </a:lnTo>
                <a:lnTo>
                  <a:pt x="1358371" y="1250576"/>
                </a:lnTo>
                <a:lnTo>
                  <a:pt x="1357843" y="1260104"/>
                </a:lnTo>
                <a:lnTo>
                  <a:pt x="1357050" y="1269368"/>
                </a:lnTo>
                <a:lnTo>
                  <a:pt x="1355728" y="1278631"/>
                </a:lnTo>
                <a:lnTo>
                  <a:pt x="1354406" y="1287895"/>
                </a:lnTo>
                <a:lnTo>
                  <a:pt x="1353085" y="1296893"/>
                </a:lnTo>
                <a:lnTo>
                  <a:pt x="1350970" y="1306157"/>
                </a:lnTo>
                <a:lnTo>
                  <a:pt x="1349120" y="1315156"/>
                </a:lnTo>
                <a:lnTo>
                  <a:pt x="1346741" y="1324154"/>
                </a:lnTo>
                <a:lnTo>
                  <a:pt x="1344627" y="1332889"/>
                </a:lnTo>
                <a:lnTo>
                  <a:pt x="1341983" y="1341358"/>
                </a:lnTo>
                <a:lnTo>
                  <a:pt x="1339076" y="1350092"/>
                </a:lnTo>
                <a:lnTo>
                  <a:pt x="1336168" y="1358826"/>
                </a:lnTo>
                <a:lnTo>
                  <a:pt x="1332732" y="1367296"/>
                </a:lnTo>
                <a:lnTo>
                  <a:pt x="1329560" y="1375500"/>
                </a:lnTo>
                <a:lnTo>
                  <a:pt x="1325860" y="1383970"/>
                </a:lnTo>
                <a:lnTo>
                  <a:pt x="1321895" y="1391910"/>
                </a:lnTo>
                <a:lnTo>
                  <a:pt x="1317930" y="1399850"/>
                </a:lnTo>
                <a:lnTo>
                  <a:pt x="1313701" y="1407790"/>
                </a:lnTo>
                <a:lnTo>
                  <a:pt x="1309208" y="1415730"/>
                </a:lnTo>
                <a:lnTo>
                  <a:pt x="1304450" y="1423406"/>
                </a:lnTo>
                <a:lnTo>
                  <a:pt x="1299428" y="1431081"/>
                </a:lnTo>
                <a:lnTo>
                  <a:pt x="1294406" y="1438492"/>
                </a:lnTo>
                <a:lnTo>
                  <a:pt x="1289384" y="1445638"/>
                </a:lnTo>
                <a:lnTo>
                  <a:pt x="1283833" y="1453049"/>
                </a:lnTo>
                <a:lnTo>
                  <a:pt x="1278018" y="1459930"/>
                </a:lnTo>
                <a:lnTo>
                  <a:pt x="1272203" y="1466812"/>
                </a:lnTo>
                <a:lnTo>
                  <a:pt x="1266388" y="1473428"/>
                </a:lnTo>
                <a:lnTo>
                  <a:pt x="1260044" y="1480045"/>
                </a:lnTo>
                <a:lnTo>
                  <a:pt x="1253701" y="1486397"/>
                </a:lnTo>
                <a:lnTo>
                  <a:pt x="1247093" y="1492749"/>
                </a:lnTo>
                <a:lnTo>
                  <a:pt x="1240221" y="1498837"/>
                </a:lnTo>
                <a:lnTo>
                  <a:pt x="1233613" y="1504659"/>
                </a:lnTo>
                <a:lnTo>
                  <a:pt x="1226212" y="1510218"/>
                </a:lnTo>
                <a:lnTo>
                  <a:pt x="1218811" y="1516040"/>
                </a:lnTo>
                <a:lnTo>
                  <a:pt x="1211674" y="1521334"/>
                </a:lnTo>
                <a:lnTo>
                  <a:pt x="1203745" y="1526362"/>
                </a:lnTo>
                <a:lnTo>
                  <a:pt x="1195815" y="1531391"/>
                </a:lnTo>
                <a:lnTo>
                  <a:pt x="1187885" y="1536155"/>
                </a:lnTo>
                <a:lnTo>
                  <a:pt x="1179691" y="1540655"/>
                </a:lnTo>
                <a:lnTo>
                  <a:pt x="1171233" y="1545154"/>
                </a:lnTo>
                <a:lnTo>
                  <a:pt x="1162775" y="1549389"/>
                </a:lnTo>
                <a:lnTo>
                  <a:pt x="1154053" y="1553359"/>
                </a:lnTo>
                <a:lnTo>
                  <a:pt x="1145066" y="1557064"/>
                </a:lnTo>
                <a:lnTo>
                  <a:pt x="1136079" y="1560240"/>
                </a:lnTo>
                <a:lnTo>
                  <a:pt x="1127092" y="1563681"/>
                </a:lnTo>
                <a:lnTo>
                  <a:pt x="1117577" y="1566592"/>
                </a:lnTo>
                <a:lnTo>
                  <a:pt x="1108325" y="1569239"/>
                </a:lnTo>
                <a:lnTo>
                  <a:pt x="1098546" y="1571886"/>
                </a:lnTo>
                <a:lnTo>
                  <a:pt x="1089030" y="1574003"/>
                </a:lnTo>
                <a:lnTo>
                  <a:pt x="1078986" y="1576385"/>
                </a:lnTo>
                <a:lnTo>
                  <a:pt x="1068942" y="1577973"/>
                </a:lnTo>
                <a:lnTo>
                  <a:pt x="1058633" y="1579296"/>
                </a:lnTo>
                <a:lnTo>
                  <a:pt x="1048589" y="1580620"/>
                </a:lnTo>
                <a:lnTo>
                  <a:pt x="1038545" y="1581678"/>
                </a:lnTo>
                <a:lnTo>
                  <a:pt x="1028501" y="1582208"/>
                </a:lnTo>
                <a:lnTo>
                  <a:pt x="1017928" y="1582472"/>
                </a:lnTo>
                <a:lnTo>
                  <a:pt x="1007884" y="1582737"/>
                </a:lnTo>
                <a:lnTo>
                  <a:pt x="997840" y="1582472"/>
                </a:lnTo>
                <a:lnTo>
                  <a:pt x="987796" y="1582208"/>
                </a:lnTo>
                <a:lnTo>
                  <a:pt x="977752" y="1581414"/>
                </a:lnTo>
                <a:lnTo>
                  <a:pt x="967443" y="1580620"/>
                </a:lnTo>
                <a:lnTo>
                  <a:pt x="957399" y="1579032"/>
                </a:lnTo>
                <a:lnTo>
                  <a:pt x="947355" y="1577708"/>
                </a:lnTo>
                <a:lnTo>
                  <a:pt x="937575" y="1576120"/>
                </a:lnTo>
                <a:lnTo>
                  <a:pt x="927531" y="1574003"/>
                </a:lnTo>
                <a:lnTo>
                  <a:pt x="917487" y="1571886"/>
                </a:lnTo>
                <a:lnTo>
                  <a:pt x="907443" y="1569239"/>
                </a:lnTo>
                <a:lnTo>
                  <a:pt x="897663" y="1566857"/>
                </a:lnTo>
                <a:lnTo>
                  <a:pt x="887883" y="1563681"/>
                </a:lnTo>
                <a:lnTo>
                  <a:pt x="878103" y="1560505"/>
                </a:lnTo>
                <a:lnTo>
                  <a:pt x="868324" y="1557064"/>
                </a:lnTo>
                <a:lnTo>
                  <a:pt x="858808" y="1553359"/>
                </a:lnTo>
                <a:lnTo>
                  <a:pt x="849028" y="1549389"/>
                </a:lnTo>
                <a:lnTo>
                  <a:pt x="839513" y="1545419"/>
                </a:lnTo>
                <a:lnTo>
                  <a:pt x="829997" y="1540919"/>
                </a:lnTo>
                <a:lnTo>
                  <a:pt x="820746" y="1536420"/>
                </a:lnTo>
                <a:lnTo>
                  <a:pt x="811495" y="1531656"/>
                </a:lnTo>
                <a:lnTo>
                  <a:pt x="802508" y="1526627"/>
                </a:lnTo>
                <a:lnTo>
                  <a:pt x="793257" y="1521334"/>
                </a:lnTo>
                <a:lnTo>
                  <a:pt x="784535" y="1515776"/>
                </a:lnTo>
                <a:lnTo>
                  <a:pt x="775548" y="1509953"/>
                </a:lnTo>
                <a:lnTo>
                  <a:pt x="766825" y="1504130"/>
                </a:lnTo>
                <a:lnTo>
                  <a:pt x="758367" y="1498307"/>
                </a:lnTo>
                <a:lnTo>
                  <a:pt x="749909" y="1491691"/>
                </a:lnTo>
                <a:lnTo>
                  <a:pt x="741451" y="1485339"/>
                </a:lnTo>
                <a:lnTo>
                  <a:pt x="733257" y="1478457"/>
                </a:lnTo>
                <a:lnTo>
                  <a:pt x="725063" y="1471840"/>
                </a:lnTo>
                <a:lnTo>
                  <a:pt x="717398" y="1464694"/>
                </a:lnTo>
                <a:lnTo>
                  <a:pt x="709468" y="1457548"/>
                </a:lnTo>
                <a:lnTo>
                  <a:pt x="701803" y="1450137"/>
                </a:lnTo>
                <a:lnTo>
                  <a:pt x="694402" y="1442197"/>
                </a:lnTo>
                <a:lnTo>
                  <a:pt x="687001" y="1434787"/>
                </a:lnTo>
                <a:lnTo>
                  <a:pt x="679864" y="1426582"/>
                </a:lnTo>
                <a:lnTo>
                  <a:pt x="672992" y="1418377"/>
                </a:lnTo>
                <a:lnTo>
                  <a:pt x="666120" y="1410172"/>
                </a:lnTo>
                <a:lnTo>
                  <a:pt x="659512" y="1401967"/>
                </a:lnTo>
                <a:lnTo>
                  <a:pt x="652904" y="1393233"/>
                </a:lnTo>
                <a:lnTo>
                  <a:pt x="646824" y="1384499"/>
                </a:lnTo>
                <a:lnTo>
                  <a:pt x="641009" y="1375500"/>
                </a:lnTo>
                <a:lnTo>
                  <a:pt x="635194" y="1366502"/>
                </a:lnTo>
                <a:lnTo>
                  <a:pt x="629379" y="1357238"/>
                </a:lnTo>
                <a:lnTo>
                  <a:pt x="623829" y="1347975"/>
                </a:lnTo>
                <a:lnTo>
                  <a:pt x="618807" y="1338447"/>
                </a:lnTo>
                <a:lnTo>
                  <a:pt x="613784" y="1328918"/>
                </a:lnTo>
                <a:lnTo>
                  <a:pt x="609027" y="1319126"/>
                </a:lnTo>
                <a:lnTo>
                  <a:pt x="604533" y="1309068"/>
                </a:lnTo>
                <a:lnTo>
                  <a:pt x="600040" y="1299275"/>
                </a:lnTo>
                <a:lnTo>
                  <a:pt x="595811" y="1289218"/>
                </a:lnTo>
                <a:lnTo>
                  <a:pt x="592110" y="1278896"/>
                </a:lnTo>
                <a:lnTo>
                  <a:pt x="588410" y="1268309"/>
                </a:lnTo>
                <a:lnTo>
                  <a:pt x="585238" y="1257987"/>
                </a:lnTo>
                <a:lnTo>
                  <a:pt x="581802" y="1247665"/>
                </a:lnTo>
                <a:lnTo>
                  <a:pt x="578894" y="1237078"/>
                </a:lnTo>
                <a:lnTo>
                  <a:pt x="576515" y="1225962"/>
                </a:lnTo>
                <a:lnTo>
                  <a:pt x="573872" y="1215375"/>
                </a:lnTo>
                <a:lnTo>
                  <a:pt x="572022" y="1204523"/>
                </a:lnTo>
                <a:lnTo>
                  <a:pt x="570172" y="1193937"/>
                </a:lnTo>
                <a:lnTo>
                  <a:pt x="568586" y="1183615"/>
                </a:lnTo>
                <a:lnTo>
                  <a:pt x="567529" y="1173028"/>
                </a:lnTo>
                <a:lnTo>
                  <a:pt x="566736" y="1162441"/>
                </a:lnTo>
                <a:lnTo>
                  <a:pt x="565678" y="1152119"/>
                </a:lnTo>
                <a:lnTo>
                  <a:pt x="565414" y="1141797"/>
                </a:lnTo>
                <a:lnTo>
                  <a:pt x="565150" y="1131210"/>
                </a:lnTo>
                <a:lnTo>
                  <a:pt x="565414" y="1121152"/>
                </a:lnTo>
                <a:lnTo>
                  <a:pt x="565678" y="1110830"/>
                </a:lnTo>
                <a:lnTo>
                  <a:pt x="566471" y="1100773"/>
                </a:lnTo>
                <a:lnTo>
                  <a:pt x="567529" y="1090980"/>
                </a:lnTo>
                <a:lnTo>
                  <a:pt x="568586" y="1080923"/>
                </a:lnTo>
                <a:lnTo>
                  <a:pt x="569907" y="1071130"/>
                </a:lnTo>
                <a:lnTo>
                  <a:pt x="571493" y="1061337"/>
                </a:lnTo>
                <a:lnTo>
                  <a:pt x="573344" y="1051809"/>
                </a:lnTo>
                <a:lnTo>
                  <a:pt x="575723" y="1042281"/>
                </a:lnTo>
                <a:lnTo>
                  <a:pt x="577837" y="1033017"/>
                </a:lnTo>
                <a:lnTo>
                  <a:pt x="580480" y="1023754"/>
                </a:lnTo>
                <a:lnTo>
                  <a:pt x="583123" y="1014755"/>
                </a:lnTo>
                <a:lnTo>
                  <a:pt x="586295" y="1005756"/>
                </a:lnTo>
                <a:lnTo>
                  <a:pt x="589467" y="996757"/>
                </a:lnTo>
                <a:lnTo>
                  <a:pt x="592903" y="988023"/>
                </a:lnTo>
                <a:lnTo>
                  <a:pt x="596604" y="979289"/>
                </a:lnTo>
                <a:lnTo>
                  <a:pt x="600568" y="970820"/>
                </a:lnTo>
                <a:lnTo>
                  <a:pt x="604533" y="962615"/>
                </a:lnTo>
                <a:lnTo>
                  <a:pt x="609027" y="954410"/>
                </a:lnTo>
                <a:lnTo>
                  <a:pt x="613520" y="946205"/>
                </a:lnTo>
                <a:lnTo>
                  <a:pt x="618278" y="938001"/>
                </a:lnTo>
                <a:lnTo>
                  <a:pt x="623036" y="930590"/>
                </a:lnTo>
                <a:lnTo>
                  <a:pt x="628322" y="922650"/>
                </a:lnTo>
                <a:lnTo>
                  <a:pt x="633344" y="915239"/>
                </a:lnTo>
                <a:lnTo>
                  <a:pt x="638895" y="908093"/>
                </a:lnTo>
                <a:lnTo>
                  <a:pt x="644710" y="900947"/>
                </a:lnTo>
                <a:lnTo>
                  <a:pt x="650525" y="894065"/>
                </a:lnTo>
                <a:lnTo>
                  <a:pt x="656340" y="887184"/>
                </a:lnTo>
                <a:lnTo>
                  <a:pt x="662683" y="880567"/>
                </a:lnTo>
                <a:lnTo>
                  <a:pt x="669027" y="873950"/>
                </a:lnTo>
                <a:lnTo>
                  <a:pt x="675371" y="867863"/>
                </a:lnTo>
                <a:lnTo>
                  <a:pt x="682243" y="861511"/>
                </a:lnTo>
                <a:lnTo>
                  <a:pt x="688851" y="855688"/>
                </a:lnTo>
                <a:lnTo>
                  <a:pt x="695988" y="850130"/>
                </a:lnTo>
                <a:lnTo>
                  <a:pt x="703124" y="844572"/>
                </a:lnTo>
                <a:lnTo>
                  <a:pt x="710525" y="839279"/>
                </a:lnTo>
                <a:lnTo>
                  <a:pt x="718190" y="833985"/>
                </a:lnTo>
                <a:lnTo>
                  <a:pt x="725591" y="828956"/>
                </a:lnTo>
                <a:lnTo>
                  <a:pt x="733521" y="824192"/>
                </a:lnTo>
                <a:lnTo>
                  <a:pt x="741451" y="819693"/>
                </a:lnTo>
                <a:lnTo>
                  <a:pt x="749644" y="815458"/>
                </a:lnTo>
                <a:lnTo>
                  <a:pt x="757574" y="811224"/>
                </a:lnTo>
                <a:lnTo>
                  <a:pt x="765768" y="807518"/>
                </a:lnTo>
                <a:lnTo>
                  <a:pt x="774226" y="803813"/>
                </a:lnTo>
                <a:lnTo>
                  <a:pt x="782949" y="800372"/>
                </a:lnTo>
                <a:lnTo>
                  <a:pt x="791671" y="796931"/>
                </a:lnTo>
                <a:lnTo>
                  <a:pt x="800394" y="794285"/>
                </a:lnTo>
                <a:lnTo>
                  <a:pt x="809381" y="791373"/>
                </a:lnTo>
                <a:lnTo>
                  <a:pt x="818632" y="788991"/>
                </a:lnTo>
                <a:lnTo>
                  <a:pt x="827883" y="786345"/>
                </a:lnTo>
                <a:lnTo>
                  <a:pt x="837134" y="784492"/>
                </a:lnTo>
                <a:lnTo>
                  <a:pt x="846650" y="782375"/>
                </a:lnTo>
                <a:lnTo>
                  <a:pt x="856165" y="780787"/>
                </a:lnTo>
                <a:lnTo>
                  <a:pt x="865680" y="779198"/>
                </a:lnTo>
                <a:lnTo>
                  <a:pt x="875460" y="778140"/>
                </a:lnTo>
                <a:lnTo>
                  <a:pt x="885240" y="777346"/>
                </a:lnTo>
                <a:lnTo>
                  <a:pt x="894756" y="776816"/>
                </a:lnTo>
                <a:lnTo>
                  <a:pt x="904800" y="776287"/>
                </a:lnTo>
                <a:close/>
                <a:moveTo>
                  <a:pt x="797783" y="304800"/>
                </a:moveTo>
                <a:lnTo>
                  <a:pt x="819466" y="304800"/>
                </a:lnTo>
                <a:lnTo>
                  <a:pt x="840885" y="305594"/>
                </a:lnTo>
                <a:lnTo>
                  <a:pt x="862304" y="306652"/>
                </a:lnTo>
                <a:lnTo>
                  <a:pt x="883722" y="307975"/>
                </a:lnTo>
                <a:lnTo>
                  <a:pt x="904877" y="310356"/>
                </a:lnTo>
                <a:lnTo>
                  <a:pt x="925767" y="312738"/>
                </a:lnTo>
                <a:lnTo>
                  <a:pt x="946921" y="315913"/>
                </a:lnTo>
                <a:lnTo>
                  <a:pt x="968075" y="319617"/>
                </a:lnTo>
                <a:lnTo>
                  <a:pt x="988701" y="323586"/>
                </a:lnTo>
                <a:lnTo>
                  <a:pt x="1009591" y="328083"/>
                </a:lnTo>
                <a:lnTo>
                  <a:pt x="1029952" y="333111"/>
                </a:lnTo>
                <a:lnTo>
                  <a:pt x="1050577" y="338402"/>
                </a:lnTo>
                <a:lnTo>
                  <a:pt x="1070674" y="344223"/>
                </a:lnTo>
                <a:lnTo>
                  <a:pt x="1090770" y="350838"/>
                </a:lnTo>
                <a:lnTo>
                  <a:pt x="1110603" y="357188"/>
                </a:lnTo>
                <a:lnTo>
                  <a:pt x="1130170" y="364331"/>
                </a:lnTo>
                <a:lnTo>
                  <a:pt x="1149474" y="371740"/>
                </a:lnTo>
                <a:lnTo>
                  <a:pt x="1168513" y="379677"/>
                </a:lnTo>
                <a:lnTo>
                  <a:pt x="1187816" y="387879"/>
                </a:lnTo>
                <a:lnTo>
                  <a:pt x="1206855" y="396611"/>
                </a:lnTo>
                <a:lnTo>
                  <a:pt x="1225629" y="405606"/>
                </a:lnTo>
                <a:lnTo>
                  <a:pt x="1244139" y="415131"/>
                </a:lnTo>
                <a:lnTo>
                  <a:pt x="1262649" y="424656"/>
                </a:lnTo>
                <a:lnTo>
                  <a:pt x="1280895" y="434975"/>
                </a:lnTo>
                <a:lnTo>
                  <a:pt x="1298876" y="445294"/>
                </a:lnTo>
                <a:lnTo>
                  <a:pt x="1316593" y="456406"/>
                </a:lnTo>
                <a:lnTo>
                  <a:pt x="1334310" y="467519"/>
                </a:lnTo>
                <a:lnTo>
                  <a:pt x="1351762" y="479161"/>
                </a:lnTo>
                <a:lnTo>
                  <a:pt x="1368686" y="491067"/>
                </a:lnTo>
                <a:lnTo>
                  <a:pt x="1385609" y="503502"/>
                </a:lnTo>
                <a:lnTo>
                  <a:pt x="1404648" y="517790"/>
                </a:lnTo>
                <a:lnTo>
                  <a:pt x="1423158" y="532871"/>
                </a:lnTo>
                <a:lnTo>
                  <a:pt x="1441404" y="548217"/>
                </a:lnTo>
                <a:lnTo>
                  <a:pt x="1459385" y="563563"/>
                </a:lnTo>
                <a:lnTo>
                  <a:pt x="1273491" y="749565"/>
                </a:lnTo>
                <a:lnTo>
                  <a:pt x="1260270" y="738717"/>
                </a:lnTo>
                <a:lnTo>
                  <a:pt x="1253394" y="733161"/>
                </a:lnTo>
                <a:lnTo>
                  <a:pt x="1246519" y="728134"/>
                </a:lnTo>
                <a:lnTo>
                  <a:pt x="1235149" y="720196"/>
                </a:lnTo>
                <a:lnTo>
                  <a:pt x="1224043" y="712259"/>
                </a:lnTo>
                <a:lnTo>
                  <a:pt x="1212408" y="704850"/>
                </a:lnTo>
                <a:lnTo>
                  <a:pt x="1200773" y="697706"/>
                </a:lnTo>
                <a:lnTo>
                  <a:pt x="1188874" y="690298"/>
                </a:lnTo>
                <a:lnTo>
                  <a:pt x="1176710" y="683684"/>
                </a:lnTo>
                <a:lnTo>
                  <a:pt x="1164811" y="677069"/>
                </a:lnTo>
                <a:lnTo>
                  <a:pt x="1152647" y="670719"/>
                </a:lnTo>
                <a:lnTo>
                  <a:pt x="1140219" y="664634"/>
                </a:lnTo>
                <a:lnTo>
                  <a:pt x="1128055" y="658813"/>
                </a:lnTo>
                <a:lnTo>
                  <a:pt x="1115362" y="653521"/>
                </a:lnTo>
                <a:lnTo>
                  <a:pt x="1102670" y="648229"/>
                </a:lnTo>
                <a:lnTo>
                  <a:pt x="1089713" y="643202"/>
                </a:lnTo>
                <a:lnTo>
                  <a:pt x="1076756" y="638704"/>
                </a:lnTo>
                <a:lnTo>
                  <a:pt x="1064063" y="634206"/>
                </a:lnTo>
                <a:lnTo>
                  <a:pt x="1051106" y="629973"/>
                </a:lnTo>
                <a:lnTo>
                  <a:pt x="1037885" y="626004"/>
                </a:lnTo>
                <a:lnTo>
                  <a:pt x="1024399" y="622565"/>
                </a:lnTo>
                <a:lnTo>
                  <a:pt x="1010913" y="619390"/>
                </a:lnTo>
                <a:lnTo>
                  <a:pt x="997427" y="616479"/>
                </a:lnTo>
                <a:lnTo>
                  <a:pt x="983941" y="613569"/>
                </a:lnTo>
                <a:lnTo>
                  <a:pt x="970191" y="611452"/>
                </a:lnTo>
                <a:lnTo>
                  <a:pt x="956705" y="609336"/>
                </a:lnTo>
                <a:lnTo>
                  <a:pt x="942954" y="607748"/>
                </a:lnTo>
                <a:lnTo>
                  <a:pt x="928940" y="606425"/>
                </a:lnTo>
                <a:lnTo>
                  <a:pt x="915189" y="605102"/>
                </a:lnTo>
                <a:lnTo>
                  <a:pt x="901439" y="604573"/>
                </a:lnTo>
                <a:lnTo>
                  <a:pt x="887424" y="604044"/>
                </a:lnTo>
                <a:lnTo>
                  <a:pt x="873410" y="604044"/>
                </a:lnTo>
                <a:lnTo>
                  <a:pt x="859395" y="604573"/>
                </a:lnTo>
                <a:lnTo>
                  <a:pt x="845380" y="605102"/>
                </a:lnTo>
                <a:lnTo>
                  <a:pt x="831365" y="606425"/>
                </a:lnTo>
                <a:lnTo>
                  <a:pt x="817351" y="607748"/>
                </a:lnTo>
                <a:lnTo>
                  <a:pt x="803071" y="609336"/>
                </a:lnTo>
                <a:lnTo>
                  <a:pt x="789057" y="611452"/>
                </a:lnTo>
                <a:lnTo>
                  <a:pt x="775306" y="613834"/>
                </a:lnTo>
                <a:lnTo>
                  <a:pt x="761820" y="616744"/>
                </a:lnTo>
                <a:lnTo>
                  <a:pt x="748599" y="619919"/>
                </a:lnTo>
                <a:lnTo>
                  <a:pt x="735377" y="623359"/>
                </a:lnTo>
                <a:lnTo>
                  <a:pt x="722156" y="627063"/>
                </a:lnTo>
                <a:lnTo>
                  <a:pt x="709199" y="631296"/>
                </a:lnTo>
                <a:lnTo>
                  <a:pt x="696506" y="635794"/>
                </a:lnTo>
                <a:lnTo>
                  <a:pt x="683814" y="640556"/>
                </a:lnTo>
                <a:lnTo>
                  <a:pt x="671650" y="645584"/>
                </a:lnTo>
                <a:lnTo>
                  <a:pt x="659486" y="650875"/>
                </a:lnTo>
                <a:lnTo>
                  <a:pt x="647323" y="656696"/>
                </a:lnTo>
                <a:lnTo>
                  <a:pt x="635952" y="662517"/>
                </a:lnTo>
                <a:lnTo>
                  <a:pt x="624053" y="668867"/>
                </a:lnTo>
                <a:lnTo>
                  <a:pt x="612682" y="675481"/>
                </a:lnTo>
                <a:lnTo>
                  <a:pt x="601312" y="682361"/>
                </a:lnTo>
                <a:lnTo>
                  <a:pt x="590206" y="689769"/>
                </a:lnTo>
                <a:lnTo>
                  <a:pt x="579100" y="697442"/>
                </a:lnTo>
                <a:lnTo>
                  <a:pt x="568523" y="705115"/>
                </a:lnTo>
                <a:lnTo>
                  <a:pt x="558210" y="713317"/>
                </a:lnTo>
                <a:lnTo>
                  <a:pt x="548162" y="721784"/>
                </a:lnTo>
                <a:lnTo>
                  <a:pt x="537849" y="730515"/>
                </a:lnTo>
                <a:lnTo>
                  <a:pt x="528329" y="739246"/>
                </a:lnTo>
                <a:lnTo>
                  <a:pt x="518810" y="748507"/>
                </a:lnTo>
                <a:lnTo>
                  <a:pt x="509555" y="758032"/>
                </a:lnTo>
                <a:lnTo>
                  <a:pt x="500564" y="767557"/>
                </a:lnTo>
                <a:lnTo>
                  <a:pt x="491838" y="777346"/>
                </a:lnTo>
                <a:lnTo>
                  <a:pt x="483641" y="787665"/>
                </a:lnTo>
                <a:lnTo>
                  <a:pt x="475444" y="798248"/>
                </a:lnTo>
                <a:lnTo>
                  <a:pt x="467246" y="808832"/>
                </a:lnTo>
                <a:lnTo>
                  <a:pt x="459578" y="819679"/>
                </a:lnTo>
                <a:lnTo>
                  <a:pt x="452174" y="831057"/>
                </a:lnTo>
                <a:lnTo>
                  <a:pt x="444770" y="842434"/>
                </a:lnTo>
                <a:lnTo>
                  <a:pt x="438159" y="854340"/>
                </a:lnTo>
                <a:lnTo>
                  <a:pt x="431284" y="866246"/>
                </a:lnTo>
                <a:lnTo>
                  <a:pt x="425202" y="878417"/>
                </a:lnTo>
                <a:lnTo>
                  <a:pt x="419120" y="890852"/>
                </a:lnTo>
                <a:lnTo>
                  <a:pt x="413303" y="903288"/>
                </a:lnTo>
                <a:lnTo>
                  <a:pt x="408014" y="915988"/>
                </a:lnTo>
                <a:lnTo>
                  <a:pt x="402990" y="928952"/>
                </a:lnTo>
                <a:lnTo>
                  <a:pt x="398495" y="941917"/>
                </a:lnTo>
                <a:lnTo>
                  <a:pt x="393999" y="955411"/>
                </a:lnTo>
                <a:lnTo>
                  <a:pt x="390033" y="968905"/>
                </a:lnTo>
                <a:lnTo>
                  <a:pt x="386331" y="982398"/>
                </a:lnTo>
                <a:lnTo>
                  <a:pt x="383158" y="996157"/>
                </a:lnTo>
                <a:lnTo>
                  <a:pt x="379985" y="1010180"/>
                </a:lnTo>
                <a:lnTo>
                  <a:pt x="377076" y="1024467"/>
                </a:lnTo>
                <a:lnTo>
                  <a:pt x="374961" y="1038755"/>
                </a:lnTo>
                <a:lnTo>
                  <a:pt x="372845" y="1053571"/>
                </a:lnTo>
                <a:lnTo>
                  <a:pt x="371523" y="1068388"/>
                </a:lnTo>
                <a:lnTo>
                  <a:pt x="370201" y="1083205"/>
                </a:lnTo>
                <a:lnTo>
                  <a:pt x="369672" y="1098021"/>
                </a:lnTo>
                <a:lnTo>
                  <a:pt x="368879" y="1113367"/>
                </a:lnTo>
                <a:lnTo>
                  <a:pt x="368879" y="1128448"/>
                </a:lnTo>
                <a:lnTo>
                  <a:pt x="369143" y="1143794"/>
                </a:lnTo>
                <a:lnTo>
                  <a:pt x="370201" y="1159140"/>
                </a:lnTo>
                <a:lnTo>
                  <a:pt x="371523" y="1174750"/>
                </a:lnTo>
                <a:lnTo>
                  <a:pt x="372845" y="1190096"/>
                </a:lnTo>
                <a:lnTo>
                  <a:pt x="374961" y="1205971"/>
                </a:lnTo>
                <a:lnTo>
                  <a:pt x="377340" y="1221582"/>
                </a:lnTo>
                <a:lnTo>
                  <a:pt x="380249" y="1237721"/>
                </a:lnTo>
                <a:lnTo>
                  <a:pt x="383687" y="1253332"/>
                </a:lnTo>
                <a:lnTo>
                  <a:pt x="387124" y="1269471"/>
                </a:lnTo>
                <a:lnTo>
                  <a:pt x="391355" y="1285346"/>
                </a:lnTo>
                <a:lnTo>
                  <a:pt x="395850" y="1300957"/>
                </a:lnTo>
                <a:lnTo>
                  <a:pt x="400875" y="1316567"/>
                </a:lnTo>
                <a:lnTo>
                  <a:pt x="406163" y="1331648"/>
                </a:lnTo>
                <a:lnTo>
                  <a:pt x="411716" y="1347259"/>
                </a:lnTo>
                <a:lnTo>
                  <a:pt x="417798" y="1362075"/>
                </a:lnTo>
                <a:lnTo>
                  <a:pt x="423880" y="1376892"/>
                </a:lnTo>
                <a:lnTo>
                  <a:pt x="430755" y="1391709"/>
                </a:lnTo>
                <a:lnTo>
                  <a:pt x="437630" y="1406261"/>
                </a:lnTo>
                <a:lnTo>
                  <a:pt x="445034" y="1420548"/>
                </a:lnTo>
                <a:lnTo>
                  <a:pt x="452967" y="1434571"/>
                </a:lnTo>
                <a:lnTo>
                  <a:pt x="460900" y="1448330"/>
                </a:lnTo>
                <a:lnTo>
                  <a:pt x="469097" y="1462088"/>
                </a:lnTo>
                <a:lnTo>
                  <a:pt x="477823" y="1475582"/>
                </a:lnTo>
                <a:lnTo>
                  <a:pt x="486814" y="1488811"/>
                </a:lnTo>
                <a:lnTo>
                  <a:pt x="496069" y="1502040"/>
                </a:lnTo>
                <a:lnTo>
                  <a:pt x="505589" y="1515005"/>
                </a:lnTo>
                <a:lnTo>
                  <a:pt x="515637" y="1527176"/>
                </a:lnTo>
                <a:lnTo>
                  <a:pt x="525685" y="1539611"/>
                </a:lnTo>
                <a:lnTo>
                  <a:pt x="535733" y="1551782"/>
                </a:lnTo>
                <a:lnTo>
                  <a:pt x="546311" y="1563423"/>
                </a:lnTo>
                <a:lnTo>
                  <a:pt x="557417" y="1575065"/>
                </a:lnTo>
                <a:lnTo>
                  <a:pt x="568523" y="1586442"/>
                </a:lnTo>
                <a:lnTo>
                  <a:pt x="579893" y="1597555"/>
                </a:lnTo>
                <a:lnTo>
                  <a:pt x="591264" y="1608138"/>
                </a:lnTo>
                <a:lnTo>
                  <a:pt x="603163" y="1618457"/>
                </a:lnTo>
                <a:lnTo>
                  <a:pt x="615062" y="1628776"/>
                </a:lnTo>
                <a:lnTo>
                  <a:pt x="627490" y="1638830"/>
                </a:lnTo>
                <a:lnTo>
                  <a:pt x="639919" y="1648355"/>
                </a:lnTo>
                <a:lnTo>
                  <a:pt x="652347" y="1657615"/>
                </a:lnTo>
                <a:lnTo>
                  <a:pt x="665304" y="1666611"/>
                </a:lnTo>
                <a:lnTo>
                  <a:pt x="678261" y="1675342"/>
                </a:lnTo>
                <a:lnTo>
                  <a:pt x="691482" y="1683544"/>
                </a:lnTo>
                <a:lnTo>
                  <a:pt x="704968" y="1691482"/>
                </a:lnTo>
                <a:lnTo>
                  <a:pt x="718454" y="1699155"/>
                </a:lnTo>
                <a:lnTo>
                  <a:pt x="731940" y="1706828"/>
                </a:lnTo>
                <a:lnTo>
                  <a:pt x="745690" y="1713707"/>
                </a:lnTo>
                <a:lnTo>
                  <a:pt x="759441" y="1720057"/>
                </a:lnTo>
                <a:lnTo>
                  <a:pt x="773455" y="1726671"/>
                </a:lnTo>
                <a:lnTo>
                  <a:pt x="787734" y="1732492"/>
                </a:lnTo>
                <a:lnTo>
                  <a:pt x="801749" y="1738313"/>
                </a:lnTo>
                <a:lnTo>
                  <a:pt x="816293" y="1743605"/>
                </a:lnTo>
                <a:lnTo>
                  <a:pt x="830836" y="1748632"/>
                </a:lnTo>
                <a:lnTo>
                  <a:pt x="845380" y="1753130"/>
                </a:lnTo>
                <a:lnTo>
                  <a:pt x="859924" y="1757363"/>
                </a:lnTo>
                <a:lnTo>
                  <a:pt x="874732" y="1761067"/>
                </a:lnTo>
                <a:lnTo>
                  <a:pt x="889275" y="1764771"/>
                </a:lnTo>
                <a:lnTo>
                  <a:pt x="904348" y="1767946"/>
                </a:lnTo>
                <a:lnTo>
                  <a:pt x="918891" y="1770328"/>
                </a:lnTo>
                <a:lnTo>
                  <a:pt x="933699" y="1772709"/>
                </a:lnTo>
                <a:lnTo>
                  <a:pt x="948507" y="1774561"/>
                </a:lnTo>
                <a:lnTo>
                  <a:pt x="963580" y="1776413"/>
                </a:lnTo>
                <a:lnTo>
                  <a:pt x="978388" y="1777471"/>
                </a:lnTo>
                <a:lnTo>
                  <a:pt x="993196" y="1778265"/>
                </a:lnTo>
                <a:lnTo>
                  <a:pt x="1008268" y="1778530"/>
                </a:lnTo>
                <a:lnTo>
                  <a:pt x="1023341" y="1778530"/>
                </a:lnTo>
                <a:lnTo>
                  <a:pt x="1038149" y="1778265"/>
                </a:lnTo>
                <a:lnTo>
                  <a:pt x="1052957" y="1777471"/>
                </a:lnTo>
                <a:lnTo>
                  <a:pt x="1067765" y="1776149"/>
                </a:lnTo>
                <a:lnTo>
                  <a:pt x="1083102" y="1774296"/>
                </a:lnTo>
                <a:lnTo>
                  <a:pt x="1097910" y="1772444"/>
                </a:lnTo>
                <a:lnTo>
                  <a:pt x="1112718" y="1769799"/>
                </a:lnTo>
                <a:lnTo>
                  <a:pt x="1127262" y="1767153"/>
                </a:lnTo>
                <a:lnTo>
                  <a:pt x="1142070" y="1763713"/>
                </a:lnTo>
                <a:lnTo>
                  <a:pt x="1156349" y="1760273"/>
                </a:lnTo>
                <a:lnTo>
                  <a:pt x="1170364" y="1756040"/>
                </a:lnTo>
                <a:lnTo>
                  <a:pt x="1184114" y="1751807"/>
                </a:lnTo>
                <a:lnTo>
                  <a:pt x="1197600" y="1747044"/>
                </a:lnTo>
                <a:lnTo>
                  <a:pt x="1210821" y="1742017"/>
                </a:lnTo>
                <a:lnTo>
                  <a:pt x="1224043" y="1736726"/>
                </a:lnTo>
                <a:lnTo>
                  <a:pt x="1236735" y="1731169"/>
                </a:lnTo>
                <a:lnTo>
                  <a:pt x="1249428" y="1725084"/>
                </a:lnTo>
                <a:lnTo>
                  <a:pt x="1261856" y="1718734"/>
                </a:lnTo>
                <a:lnTo>
                  <a:pt x="1274020" y="1712119"/>
                </a:lnTo>
                <a:lnTo>
                  <a:pt x="1285655" y="1704976"/>
                </a:lnTo>
                <a:lnTo>
                  <a:pt x="1297554" y="1697832"/>
                </a:lnTo>
                <a:lnTo>
                  <a:pt x="1308660" y="1690423"/>
                </a:lnTo>
                <a:lnTo>
                  <a:pt x="1320031" y="1682486"/>
                </a:lnTo>
                <a:lnTo>
                  <a:pt x="1330608" y="1674284"/>
                </a:lnTo>
                <a:lnTo>
                  <a:pt x="1340920" y="1666082"/>
                </a:lnTo>
                <a:lnTo>
                  <a:pt x="1350969" y="1657615"/>
                </a:lnTo>
                <a:lnTo>
                  <a:pt x="1361017" y="1648884"/>
                </a:lnTo>
                <a:lnTo>
                  <a:pt x="1370801" y="1639888"/>
                </a:lnTo>
                <a:lnTo>
                  <a:pt x="1380056" y="1630628"/>
                </a:lnTo>
                <a:lnTo>
                  <a:pt x="1389047" y="1621103"/>
                </a:lnTo>
                <a:lnTo>
                  <a:pt x="1398037" y="1611313"/>
                </a:lnTo>
                <a:lnTo>
                  <a:pt x="1406499" y="1601259"/>
                </a:lnTo>
                <a:lnTo>
                  <a:pt x="1414696" y="1590940"/>
                </a:lnTo>
                <a:lnTo>
                  <a:pt x="1422629" y="1580621"/>
                </a:lnTo>
                <a:lnTo>
                  <a:pt x="1430562" y="1570303"/>
                </a:lnTo>
                <a:lnTo>
                  <a:pt x="1437702" y="1559190"/>
                </a:lnTo>
                <a:lnTo>
                  <a:pt x="1445106" y="1548342"/>
                </a:lnTo>
                <a:lnTo>
                  <a:pt x="1451716" y="1536965"/>
                </a:lnTo>
                <a:lnTo>
                  <a:pt x="1458591" y="1525853"/>
                </a:lnTo>
                <a:lnTo>
                  <a:pt x="1464673" y="1514211"/>
                </a:lnTo>
                <a:lnTo>
                  <a:pt x="1470755" y="1502834"/>
                </a:lnTo>
                <a:lnTo>
                  <a:pt x="1476308" y="1490928"/>
                </a:lnTo>
                <a:lnTo>
                  <a:pt x="1481597" y="1479286"/>
                </a:lnTo>
                <a:lnTo>
                  <a:pt x="1486621" y="1467115"/>
                </a:lnTo>
                <a:lnTo>
                  <a:pt x="1491381" y="1454680"/>
                </a:lnTo>
                <a:lnTo>
                  <a:pt x="1495876" y="1442773"/>
                </a:lnTo>
                <a:lnTo>
                  <a:pt x="1500107" y="1430073"/>
                </a:lnTo>
                <a:lnTo>
                  <a:pt x="1503809" y="1417373"/>
                </a:lnTo>
                <a:lnTo>
                  <a:pt x="1507511" y="1404673"/>
                </a:lnTo>
                <a:lnTo>
                  <a:pt x="1510420" y="1391973"/>
                </a:lnTo>
                <a:lnTo>
                  <a:pt x="1513593" y="1379009"/>
                </a:lnTo>
                <a:lnTo>
                  <a:pt x="1516237" y="1366044"/>
                </a:lnTo>
                <a:lnTo>
                  <a:pt x="1518617" y="1352815"/>
                </a:lnTo>
                <a:lnTo>
                  <a:pt x="1520732" y="1339586"/>
                </a:lnTo>
                <a:lnTo>
                  <a:pt x="1522319" y="1326092"/>
                </a:lnTo>
                <a:lnTo>
                  <a:pt x="1523641" y="1312598"/>
                </a:lnTo>
                <a:lnTo>
                  <a:pt x="1524434" y="1299105"/>
                </a:lnTo>
                <a:lnTo>
                  <a:pt x="1525492" y="1285611"/>
                </a:lnTo>
                <a:lnTo>
                  <a:pt x="1526021" y="1272117"/>
                </a:lnTo>
                <a:lnTo>
                  <a:pt x="1526021" y="1258623"/>
                </a:lnTo>
                <a:lnTo>
                  <a:pt x="1525757" y="1244865"/>
                </a:lnTo>
                <a:lnTo>
                  <a:pt x="1525228" y="1231107"/>
                </a:lnTo>
                <a:lnTo>
                  <a:pt x="1524170" y="1217348"/>
                </a:lnTo>
                <a:lnTo>
                  <a:pt x="1523112" y="1203325"/>
                </a:lnTo>
                <a:lnTo>
                  <a:pt x="1521790" y="1189302"/>
                </a:lnTo>
                <a:lnTo>
                  <a:pt x="1519675" y="1175544"/>
                </a:lnTo>
                <a:lnTo>
                  <a:pt x="1517559" y="1161521"/>
                </a:lnTo>
                <a:lnTo>
                  <a:pt x="1514915" y="1147498"/>
                </a:lnTo>
                <a:lnTo>
                  <a:pt x="1512271" y="1133211"/>
                </a:lnTo>
                <a:lnTo>
                  <a:pt x="1509097" y="1119188"/>
                </a:lnTo>
                <a:lnTo>
                  <a:pt x="1505395" y="1104900"/>
                </a:lnTo>
                <a:lnTo>
                  <a:pt x="1501429" y="1090877"/>
                </a:lnTo>
                <a:lnTo>
                  <a:pt x="1497198" y="1076855"/>
                </a:lnTo>
                <a:lnTo>
                  <a:pt x="1492703" y="1063096"/>
                </a:lnTo>
                <a:lnTo>
                  <a:pt x="1487943" y="1049338"/>
                </a:lnTo>
                <a:lnTo>
                  <a:pt x="1482919" y="1035580"/>
                </a:lnTo>
                <a:lnTo>
                  <a:pt x="1477630" y="1022350"/>
                </a:lnTo>
                <a:lnTo>
                  <a:pt x="1472077" y="1008857"/>
                </a:lnTo>
                <a:lnTo>
                  <a:pt x="1466260" y="995892"/>
                </a:lnTo>
                <a:lnTo>
                  <a:pt x="1460178" y="982927"/>
                </a:lnTo>
                <a:lnTo>
                  <a:pt x="1453832" y="969963"/>
                </a:lnTo>
                <a:lnTo>
                  <a:pt x="1446957" y="957527"/>
                </a:lnTo>
                <a:lnTo>
                  <a:pt x="1440346" y="945092"/>
                </a:lnTo>
                <a:lnTo>
                  <a:pt x="1432942" y="932657"/>
                </a:lnTo>
                <a:lnTo>
                  <a:pt x="1425802" y="920486"/>
                </a:lnTo>
                <a:lnTo>
                  <a:pt x="1418134" y="908844"/>
                </a:lnTo>
                <a:lnTo>
                  <a:pt x="1410201" y="896938"/>
                </a:lnTo>
                <a:lnTo>
                  <a:pt x="1402268" y="885561"/>
                </a:lnTo>
                <a:lnTo>
                  <a:pt x="1398566" y="880534"/>
                </a:lnTo>
                <a:lnTo>
                  <a:pt x="1394335" y="875242"/>
                </a:lnTo>
                <a:lnTo>
                  <a:pt x="1386402" y="864923"/>
                </a:lnTo>
                <a:lnTo>
                  <a:pt x="1572032" y="679450"/>
                </a:lnTo>
                <a:lnTo>
                  <a:pt x="1584724" y="694531"/>
                </a:lnTo>
                <a:lnTo>
                  <a:pt x="1596624" y="709877"/>
                </a:lnTo>
                <a:lnTo>
                  <a:pt x="1608787" y="725752"/>
                </a:lnTo>
                <a:lnTo>
                  <a:pt x="1620422" y="741627"/>
                </a:lnTo>
                <a:lnTo>
                  <a:pt x="1632850" y="759090"/>
                </a:lnTo>
                <a:lnTo>
                  <a:pt x="1644750" y="776817"/>
                </a:lnTo>
                <a:lnTo>
                  <a:pt x="1656120" y="794809"/>
                </a:lnTo>
                <a:lnTo>
                  <a:pt x="1667755" y="812800"/>
                </a:lnTo>
                <a:lnTo>
                  <a:pt x="1678332" y="831321"/>
                </a:lnTo>
                <a:lnTo>
                  <a:pt x="1688909" y="850107"/>
                </a:lnTo>
                <a:lnTo>
                  <a:pt x="1699222" y="869157"/>
                </a:lnTo>
                <a:lnTo>
                  <a:pt x="1709006" y="888207"/>
                </a:lnTo>
                <a:lnTo>
                  <a:pt x="1718525" y="908050"/>
                </a:lnTo>
                <a:lnTo>
                  <a:pt x="1727781" y="927629"/>
                </a:lnTo>
                <a:lnTo>
                  <a:pt x="1736507" y="947473"/>
                </a:lnTo>
                <a:lnTo>
                  <a:pt x="1744704" y="967846"/>
                </a:lnTo>
                <a:lnTo>
                  <a:pt x="1752373" y="988219"/>
                </a:lnTo>
                <a:lnTo>
                  <a:pt x="1760041" y="1009121"/>
                </a:lnTo>
                <a:lnTo>
                  <a:pt x="1767181" y="1030023"/>
                </a:lnTo>
                <a:lnTo>
                  <a:pt x="1773792" y="1051190"/>
                </a:lnTo>
                <a:lnTo>
                  <a:pt x="1779873" y="1072886"/>
                </a:lnTo>
                <a:lnTo>
                  <a:pt x="1785955" y="1094052"/>
                </a:lnTo>
                <a:lnTo>
                  <a:pt x="1790979" y="1115748"/>
                </a:lnTo>
                <a:lnTo>
                  <a:pt x="1795739" y="1137180"/>
                </a:lnTo>
                <a:lnTo>
                  <a:pt x="1799970" y="1158611"/>
                </a:lnTo>
                <a:lnTo>
                  <a:pt x="1803936" y="1179777"/>
                </a:lnTo>
                <a:lnTo>
                  <a:pt x="1806845" y="1201209"/>
                </a:lnTo>
                <a:lnTo>
                  <a:pt x="1809754" y="1222640"/>
                </a:lnTo>
                <a:lnTo>
                  <a:pt x="1811869" y="1243542"/>
                </a:lnTo>
                <a:lnTo>
                  <a:pt x="1813985" y="1264709"/>
                </a:lnTo>
                <a:lnTo>
                  <a:pt x="1815042" y="1285611"/>
                </a:lnTo>
                <a:lnTo>
                  <a:pt x="1815836" y="1306778"/>
                </a:lnTo>
                <a:lnTo>
                  <a:pt x="1816100" y="1327680"/>
                </a:lnTo>
                <a:lnTo>
                  <a:pt x="1816100" y="1348317"/>
                </a:lnTo>
                <a:lnTo>
                  <a:pt x="1815571" y="1369219"/>
                </a:lnTo>
                <a:lnTo>
                  <a:pt x="1814514" y="1389592"/>
                </a:lnTo>
                <a:lnTo>
                  <a:pt x="1812927" y="1410494"/>
                </a:lnTo>
                <a:lnTo>
                  <a:pt x="1810812" y="1431132"/>
                </a:lnTo>
                <a:lnTo>
                  <a:pt x="1808432" y="1451769"/>
                </a:lnTo>
                <a:lnTo>
                  <a:pt x="1805523" y="1472142"/>
                </a:lnTo>
                <a:lnTo>
                  <a:pt x="1801821" y="1492515"/>
                </a:lnTo>
                <a:lnTo>
                  <a:pt x="1797855" y="1512623"/>
                </a:lnTo>
                <a:lnTo>
                  <a:pt x="1793359" y="1532467"/>
                </a:lnTo>
                <a:lnTo>
                  <a:pt x="1788600" y="1552576"/>
                </a:lnTo>
                <a:lnTo>
                  <a:pt x="1783311" y="1572155"/>
                </a:lnTo>
                <a:lnTo>
                  <a:pt x="1777758" y="1591469"/>
                </a:lnTo>
                <a:lnTo>
                  <a:pt x="1771147" y="1611048"/>
                </a:lnTo>
                <a:lnTo>
                  <a:pt x="1764801" y="1630098"/>
                </a:lnTo>
                <a:lnTo>
                  <a:pt x="1757397" y="1648884"/>
                </a:lnTo>
                <a:lnTo>
                  <a:pt x="1749993" y="1667669"/>
                </a:lnTo>
                <a:lnTo>
                  <a:pt x="1741796" y="1685926"/>
                </a:lnTo>
                <a:lnTo>
                  <a:pt x="1733334" y="1704182"/>
                </a:lnTo>
                <a:lnTo>
                  <a:pt x="1724343" y="1722703"/>
                </a:lnTo>
                <a:lnTo>
                  <a:pt x="1714559" y="1740694"/>
                </a:lnTo>
                <a:lnTo>
                  <a:pt x="1704775" y="1758686"/>
                </a:lnTo>
                <a:lnTo>
                  <a:pt x="1694198" y="1776413"/>
                </a:lnTo>
                <a:lnTo>
                  <a:pt x="1683092" y="1793876"/>
                </a:lnTo>
                <a:lnTo>
                  <a:pt x="1671721" y="1810544"/>
                </a:lnTo>
                <a:lnTo>
                  <a:pt x="1659822" y="1827478"/>
                </a:lnTo>
                <a:lnTo>
                  <a:pt x="1647394" y="1844146"/>
                </a:lnTo>
                <a:lnTo>
                  <a:pt x="1634966" y="1860021"/>
                </a:lnTo>
                <a:lnTo>
                  <a:pt x="1621744" y="1875896"/>
                </a:lnTo>
                <a:lnTo>
                  <a:pt x="1608258" y="1891242"/>
                </a:lnTo>
                <a:lnTo>
                  <a:pt x="1594244" y="1906324"/>
                </a:lnTo>
                <a:lnTo>
                  <a:pt x="1579436" y="1921140"/>
                </a:lnTo>
                <a:lnTo>
                  <a:pt x="1564628" y="1935692"/>
                </a:lnTo>
                <a:lnTo>
                  <a:pt x="1549291" y="1949715"/>
                </a:lnTo>
                <a:lnTo>
                  <a:pt x="1533425" y="1963209"/>
                </a:lnTo>
                <a:lnTo>
                  <a:pt x="1517030" y="1976703"/>
                </a:lnTo>
                <a:lnTo>
                  <a:pt x="1500107" y="1989667"/>
                </a:lnTo>
                <a:lnTo>
                  <a:pt x="1482390" y="2002367"/>
                </a:lnTo>
                <a:lnTo>
                  <a:pt x="1464673" y="2014803"/>
                </a:lnTo>
                <a:lnTo>
                  <a:pt x="1446428" y="2026709"/>
                </a:lnTo>
                <a:lnTo>
                  <a:pt x="1427653" y="2037821"/>
                </a:lnTo>
                <a:lnTo>
                  <a:pt x="1408614" y="2048669"/>
                </a:lnTo>
                <a:lnTo>
                  <a:pt x="1389047" y="2059253"/>
                </a:lnTo>
                <a:lnTo>
                  <a:pt x="1368950" y="2069042"/>
                </a:lnTo>
                <a:lnTo>
                  <a:pt x="1348589" y="2078303"/>
                </a:lnTo>
                <a:lnTo>
                  <a:pt x="1327699" y="2087034"/>
                </a:lnTo>
                <a:lnTo>
                  <a:pt x="1306809" y="2095501"/>
                </a:lnTo>
                <a:lnTo>
                  <a:pt x="1285126" y="2102909"/>
                </a:lnTo>
                <a:lnTo>
                  <a:pt x="1263178" y="2110317"/>
                </a:lnTo>
                <a:lnTo>
                  <a:pt x="1240966" y="2116667"/>
                </a:lnTo>
                <a:lnTo>
                  <a:pt x="1218225" y="2123017"/>
                </a:lnTo>
                <a:lnTo>
                  <a:pt x="1206590" y="2125663"/>
                </a:lnTo>
                <a:lnTo>
                  <a:pt x="1194691" y="2128309"/>
                </a:lnTo>
                <a:lnTo>
                  <a:pt x="1183056" y="2130690"/>
                </a:lnTo>
                <a:lnTo>
                  <a:pt x="1171157" y="2133072"/>
                </a:lnTo>
                <a:lnTo>
                  <a:pt x="1159258" y="2135188"/>
                </a:lnTo>
                <a:lnTo>
                  <a:pt x="1147358" y="2137305"/>
                </a:lnTo>
                <a:lnTo>
                  <a:pt x="1135459" y="2139157"/>
                </a:lnTo>
                <a:lnTo>
                  <a:pt x="1123824" y="2141009"/>
                </a:lnTo>
                <a:lnTo>
                  <a:pt x="1111660" y="2142332"/>
                </a:lnTo>
                <a:lnTo>
                  <a:pt x="1099761" y="2143390"/>
                </a:lnTo>
                <a:lnTo>
                  <a:pt x="1075962" y="2145772"/>
                </a:lnTo>
                <a:lnTo>
                  <a:pt x="1052164" y="2147094"/>
                </a:lnTo>
                <a:lnTo>
                  <a:pt x="1028365" y="2147888"/>
                </a:lnTo>
                <a:lnTo>
                  <a:pt x="1004038" y="2147888"/>
                </a:lnTo>
                <a:lnTo>
                  <a:pt x="980239" y="2147359"/>
                </a:lnTo>
                <a:lnTo>
                  <a:pt x="956440" y="2146301"/>
                </a:lnTo>
                <a:lnTo>
                  <a:pt x="932642" y="2144449"/>
                </a:lnTo>
                <a:lnTo>
                  <a:pt x="908843" y="2142067"/>
                </a:lnTo>
                <a:lnTo>
                  <a:pt x="884780" y="2138892"/>
                </a:lnTo>
                <a:lnTo>
                  <a:pt x="860981" y="2135188"/>
                </a:lnTo>
                <a:lnTo>
                  <a:pt x="837183" y="2130690"/>
                </a:lnTo>
                <a:lnTo>
                  <a:pt x="813384" y="2125663"/>
                </a:lnTo>
                <a:lnTo>
                  <a:pt x="789057" y="2120107"/>
                </a:lnTo>
                <a:lnTo>
                  <a:pt x="765522" y="2114022"/>
                </a:lnTo>
                <a:lnTo>
                  <a:pt x="741724" y="2106878"/>
                </a:lnTo>
                <a:lnTo>
                  <a:pt x="718190" y="2099734"/>
                </a:lnTo>
                <a:lnTo>
                  <a:pt x="694920" y="2091532"/>
                </a:lnTo>
                <a:lnTo>
                  <a:pt x="671650" y="2082801"/>
                </a:lnTo>
                <a:lnTo>
                  <a:pt x="648645" y="2073276"/>
                </a:lnTo>
                <a:lnTo>
                  <a:pt x="625904" y="2063486"/>
                </a:lnTo>
                <a:lnTo>
                  <a:pt x="603163" y="2052903"/>
                </a:lnTo>
                <a:lnTo>
                  <a:pt x="580686" y="2042055"/>
                </a:lnTo>
                <a:lnTo>
                  <a:pt x="558474" y="2030149"/>
                </a:lnTo>
                <a:lnTo>
                  <a:pt x="536527" y="2018242"/>
                </a:lnTo>
                <a:lnTo>
                  <a:pt x="514844" y="2005542"/>
                </a:lnTo>
                <a:lnTo>
                  <a:pt x="493425" y="1992313"/>
                </a:lnTo>
                <a:lnTo>
                  <a:pt x="472270" y="1978555"/>
                </a:lnTo>
                <a:lnTo>
                  <a:pt x="451116" y="1964003"/>
                </a:lnTo>
                <a:lnTo>
                  <a:pt x="430491" y="1949186"/>
                </a:lnTo>
                <a:lnTo>
                  <a:pt x="410130" y="1933576"/>
                </a:lnTo>
                <a:lnTo>
                  <a:pt x="390033" y="1917701"/>
                </a:lnTo>
                <a:lnTo>
                  <a:pt x="370465" y="1901296"/>
                </a:lnTo>
                <a:lnTo>
                  <a:pt x="351162" y="1884099"/>
                </a:lnTo>
                <a:lnTo>
                  <a:pt x="332123" y="1867165"/>
                </a:lnTo>
                <a:lnTo>
                  <a:pt x="313613" y="1849174"/>
                </a:lnTo>
                <a:lnTo>
                  <a:pt x="295632" y="1830917"/>
                </a:lnTo>
                <a:lnTo>
                  <a:pt x="278179" y="1812132"/>
                </a:lnTo>
                <a:lnTo>
                  <a:pt x="260727" y="1792553"/>
                </a:lnTo>
                <a:lnTo>
                  <a:pt x="243804" y="1772974"/>
                </a:lnTo>
                <a:lnTo>
                  <a:pt x="227409" y="1753130"/>
                </a:lnTo>
                <a:lnTo>
                  <a:pt x="211543" y="1732492"/>
                </a:lnTo>
                <a:lnTo>
                  <a:pt x="196206" y="1711590"/>
                </a:lnTo>
                <a:lnTo>
                  <a:pt x="181134" y="1690159"/>
                </a:lnTo>
                <a:lnTo>
                  <a:pt x="166590" y="1668463"/>
                </a:lnTo>
                <a:lnTo>
                  <a:pt x="152840" y="1646503"/>
                </a:lnTo>
                <a:lnTo>
                  <a:pt x="139354" y="1624542"/>
                </a:lnTo>
                <a:lnTo>
                  <a:pt x="126397" y="1601788"/>
                </a:lnTo>
                <a:lnTo>
                  <a:pt x="114498" y="1578505"/>
                </a:lnTo>
                <a:lnTo>
                  <a:pt x="102598" y="1555221"/>
                </a:lnTo>
                <a:lnTo>
                  <a:pt x="91492" y="1531673"/>
                </a:lnTo>
                <a:lnTo>
                  <a:pt x="80915" y="1507861"/>
                </a:lnTo>
                <a:lnTo>
                  <a:pt x="70867" y="1483784"/>
                </a:lnTo>
                <a:lnTo>
                  <a:pt x="61612" y="1458913"/>
                </a:lnTo>
                <a:lnTo>
                  <a:pt x="57117" y="1446742"/>
                </a:lnTo>
                <a:lnTo>
                  <a:pt x="52886" y="1434307"/>
                </a:lnTo>
                <a:lnTo>
                  <a:pt x="48655" y="1421871"/>
                </a:lnTo>
                <a:lnTo>
                  <a:pt x="44688" y="1409171"/>
                </a:lnTo>
                <a:lnTo>
                  <a:pt x="40986" y="1396736"/>
                </a:lnTo>
                <a:lnTo>
                  <a:pt x="37284" y="1384036"/>
                </a:lnTo>
                <a:lnTo>
                  <a:pt x="33582" y="1371071"/>
                </a:lnTo>
                <a:lnTo>
                  <a:pt x="30409" y="1358371"/>
                </a:lnTo>
                <a:lnTo>
                  <a:pt x="27236" y="1345407"/>
                </a:lnTo>
                <a:lnTo>
                  <a:pt x="24063" y="1332707"/>
                </a:lnTo>
                <a:lnTo>
                  <a:pt x="21154" y="1319742"/>
                </a:lnTo>
                <a:lnTo>
                  <a:pt x="18774" y="1306513"/>
                </a:lnTo>
                <a:lnTo>
                  <a:pt x="16130" y="1293548"/>
                </a:lnTo>
                <a:lnTo>
                  <a:pt x="14015" y="1280848"/>
                </a:lnTo>
                <a:lnTo>
                  <a:pt x="11635" y="1268148"/>
                </a:lnTo>
                <a:lnTo>
                  <a:pt x="9784" y="1255448"/>
                </a:lnTo>
                <a:lnTo>
                  <a:pt x="7933" y="1242484"/>
                </a:lnTo>
                <a:lnTo>
                  <a:pt x="6346" y="1229784"/>
                </a:lnTo>
                <a:lnTo>
                  <a:pt x="3702" y="1204648"/>
                </a:lnTo>
                <a:lnTo>
                  <a:pt x="1851" y="1179248"/>
                </a:lnTo>
                <a:lnTo>
                  <a:pt x="529" y="1154642"/>
                </a:lnTo>
                <a:lnTo>
                  <a:pt x="0" y="1129507"/>
                </a:lnTo>
                <a:lnTo>
                  <a:pt x="0" y="1105165"/>
                </a:lnTo>
                <a:lnTo>
                  <a:pt x="793" y="1080823"/>
                </a:lnTo>
                <a:lnTo>
                  <a:pt x="1851" y="1056217"/>
                </a:lnTo>
                <a:lnTo>
                  <a:pt x="4231" y="1032405"/>
                </a:lnTo>
                <a:lnTo>
                  <a:pt x="6611" y="1008592"/>
                </a:lnTo>
                <a:lnTo>
                  <a:pt x="9784" y="985044"/>
                </a:lnTo>
                <a:lnTo>
                  <a:pt x="13750" y="961496"/>
                </a:lnTo>
                <a:lnTo>
                  <a:pt x="18245" y="938477"/>
                </a:lnTo>
                <a:lnTo>
                  <a:pt x="23270" y="915723"/>
                </a:lnTo>
                <a:lnTo>
                  <a:pt x="28823" y="894027"/>
                </a:lnTo>
                <a:lnTo>
                  <a:pt x="34905" y="872067"/>
                </a:lnTo>
                <a:lnTo>
                  <a:pt x="41515" y="850636"/>
                </a:lnTo>
                <a:lnTo>
                  <a:pt x="48655" y="829734"/>
                </a:lnTo>
                <a:lnTo>
                  <a:pt x="56323" y="808567"/>
                </a:lnTo>
                <a:lnTo>
                  <a:pt x="64785" y="787929"/>
                </a:lnTo>
                <a:lnTo>
                  <a:pt x="73511" y="767821"/>
                </a:lnTo>
                <a:lnTo>
                  <a:pt x="82766" y="747977"/>
                </a:lnTo>
                <a:lnTo>
                  <a:pt x="92550" y="728398"/>
                </a:lnTo>
                <a:lnTo>
                  <a:pt x="102598" y="709084"/>
                </a:lnTo>
                <a:lnTo>
                  <a:pt x="113704" y="690298"/>
                </a:lnTo>
                <a:lnTo>
                  <a:pt x="124810" y="671777"/>
                </a:lnTo>
                <a:lnTo>
                  <a:pt x="136181" y="653521"/>
                </a:lnTo>
                <a:lnTo>
                  <a:pt x="148345" y="635794"/>
                </a:lnTo>
                <a:lnTo>
                  <a:pt x="161037" y="618331"/>
                </a:lnTo>
                <a:lnTo>
                  <a:pt x="174259" y="601398"/>
                </a:lnTo>
                <a:lnTo>
                  <a:pt x="187480" y="585259"/>
                </a:lnTo>
                <a:lnTo>
                  <a:pt x="200966" y="569384"/>
                </a:lnTo>
                <a:lnTo>
                  <a:pt x="214981" y="553773"/>
                </a:lnTo>
                <a:lnTo>
                  <a:pt x="229260" y="538956"/>
                </a:lnTo>
                <a:lnTo>
                  <a:pt x="243804" y="524404"/>
                </a:lnTo>
                <a:lnTo>
                  <a:pt x="258876" y="510117"/>
                </a:lnTo>
                <a:lnTo>
                  <a:pt x="274477" y="496359"/>
                </a:lnTo>
                <a:lnTo>
                  <a:pt x="290343" y="483129"/>
                </a:lnTo>
                <a:lnTo>
                  <a:pt x="306738" y="470165"/>
                </a:lnTo>
                <a:lnTo>
                  <a:pt x="323132" y="457465"/>
                </a:lnTo>
                <a:lnTo>
                  <a:pt x="340056" y="445294"/>
                </a:lnTo>
                <a:lnTo>
                  <a:pt x="357508" y="433917"/>
                </a:lnTo>
                <a:lnTo>
                  <a:pt x="374961" y="422540"/>
                </a:lnTo>
                <a:lnTo>
                  <a:pt x="392942" y="411956"/>
                </a:lnTo>
                <a:lnTo>
                  <a:pt x="411187" y="401902"/>
                </a:lnTo>
                <a:lnTo>
                  <a:pt x="429697" y="392113"/>
                </a:lnTo>
                <a:lnTo>
                  <a:pt x="447943" y="383117"/>
                </a:lnTo>
                <a:lnTo>
                  <a:pt x="466717" y="374386"/>
                </a:lnTo>
                <a:lnTo>
                  <a:pt x="485492" y="366183"/>
                </a:lnTo>
                <a:lnTo>
                  <a:pt x="504795" y="358511"/>
                </a:lnTo>
                <a:lnTo>
                  <a:pt x="524099" y="351631"/>
                </a:lnTo>
                <a:lnTo>
                  <a:pt x="543931" y="344752"/>
                </a:lnTo>
                <a:lnTo>
                  <a:pt x="564027" y="338667"/>
                </a:lnTo>
                <a:lnTo>
                  <a:pt x="584388" y="333111"/>
                </a:lnTo>
                <a:lnTo>
                  <a:pt x="604749" y="327819"/>
                </a:lnTo>
                <a:lnTo>
                  <a:pt x="625639" y="323321"/>
                </a:lnTo>
                <a:lnTo>
                  <a:pt x="646529" y="319088"/>
                </a:lnTo>
                <a:lnTo>
                  <a:pt x="667684" y="315383"/>
                </a:lnTo>
                <a:lnTo>
                  <a:pt x="689367" y="312208"/>
                </a:lnTo>
                <a:lnTo>
                  <a:pt x="710786" y="309563"/>
                </a:lnTo>
                <a:lnTo>
                  <a:pt x="732733" y="307446"/>
                </a:lnTo>
                <a:lnTo>
                  <a:pt x="754681" y="306123"/>
                </a:lnTo>
                <a:lnTo>
                  <a:pt x="776364" y="305065"/>
                </a:lnTo>
                <a:lnTo>
                  <a:pt x="797783" y="304800"/>
                </a:lnTo>
                <a:close/>
                <a:moveTo>
                  <a:pt x="1971872" y="292100"/>
                </a:moveTo>
                <a:lnTo>
                  <a:pt x="2122487" y="334433"/>
                </a:lnTo>
                <a:lnTo>
                  <a:pt x="1869877" y="587375"/>
                </a:lnTo>
                <a:lnTo>
                  <a:pt x="1719262" y="545042"/>
                </a:lnTo>
                <a:lnTo>
                  <a:pt x="1971872" y="292100"/>
                </a:lnTo>
                <a:close/>
                <a:moveTo>
                  <a:pt x="1898928" y="190500"/>
                </a:moveTo>
                <a:lnTo>
                  <a:pt x="1903425" y="190765"/>
                </a:lnTo>
                <a:lnTo>
                  <a:pt x="1907921" y="191560"/>
                </a:lnTo>
                <a:lnTo>
                  <a:pt x="1912418" y="192355"/>
                </a:lnTo>
                <a:lnTo>
                  <a:pt x="1916650" y="194209"/>
                </a:lnTo>
                <a:lnTo>
                  <a:pt x="1920882" y="196064"/>
                </a:lnTo>
                <a:lnTo>
                  <a:pt x="1925114" y="198183"/>
                </a:lnTo>
                <a:lnTo>
                  <a:pt x="1928818" y="201098"/>
                </a:lnTo>
                <a:lnTo>
                  <a:pt x="1932521" y="204542"/>
                </a:lnTo>
                <a:lnTo>
                  <a:pt x="1935695" y="208251"/>
                </a:lnTo>
                <a:lnTo>
                  <a:pt x="1938604" y="211696"/>
                </a:lnTo>
                <a:lnTo>
                  <a:pt x="1940985" y="215670"/>
                </a:lnTo>
                <a:lnTo>
                  <a:pt x="1942837" y="219909"/>
                </a:lnTo>
                <a:lnTo>
                  <a:pt x="1944159" y="224413"/>
                </a:lnTo>
                <a:lnTo>
                  <a:pt x="1945482" y="228917"/>
                </a:lnTo>
                <a:lnTo>
                  <a:pt x="1946011" y="233156"/>
                </a:lnTo>
                <a:lnTo>
                  <a:pt x="1946275" y="237925"/>
                </a:lnTo>
                <a:lnTo>
                  <a:pt x="1946011" y="242430"/>
                </a:lnTo>
                <a:lnTo>
                  <a:pt x="1945482" y="246934"/>
                </a:lnTo>
                <a:lnTo>
                  <a:pt x="1944159" y="251173"/>
                </a:lnTo>
                <a:lnTo>
                  <a:pt x="1942837" y="255677"/>
                </a:lnTo>
                <a:lnTo>
                  <a:pt x="1940985" y="259916"/>
                </a:lnTo>
                <a:lnTo>
                  <a:pt x="1938604" y="263890"/>
                </a:lnTo>
                <a:lnTo>
                  <a:pt x="1935695" y="267864"/>
                </a:lnTo>
                <a:lnTo>
                  <a:pt x="1932521" y="271044"/>
                </a:lnTo>
                <a:lnTo>
                  <a:pt x="1064661" y="1140336"/>
                </a:lnTo>
                <a:lnTo>
                  <a:pt x="1061222" y="1143515"/>
                </a:lnTo>
                <a:lnTo>
                  <a:pt x="1057255" y="1146430"/>
                </a:lnTo>
                <a:lnTo>
                  <a:pt x="1053287" y="1148814"/>
                </a:lnTo>
                <a:lnTo>
                  <a:pt x="1049055" y="1150934"/>
                </a:lnTo>
                <a:lnTo>
                  <a:pt x="1044558" y="1152259"/>
                </a:lnTo>
                <a:lnTo>
                  <a:pt x="1040326" y="1153318"/>
                </a:lnTo>
                <a:lnTo>
                  <a:pt x="1035829" y="1153848"/>
                </a:lnTo>
                <a:lnTo>
                  <a:pt x="1031597" y="1154113"/>
                </a:lnTo>
                <a:lnTo>
                  <a:pt x="1026571" y="1153848"/>
                </a:lnTo>
                <a:lnTo>
                  <a:pt x="1022075" y="1153318"/>
                </a:lnTo>
                <a:lnTo>
                  <a:pt x="1018107" y="1152259"/>
                </a:lnTo>
                <a:lnTo>
                  <a:pt x="1013610" y="1150934"/>
                </a:lnTo>
                <a:lnTo>
                  <a:pt x="1009378" y="1148814"/>
                </a:lnTo>
                <a:lnTo>
                  <a:pt x="1005411" y="1146430"/>
                </a:lnTo>
                <a:lnTo>
                  <a:pt x="1001443" y="1143515"/>
                </a:lnTo>
                <a:lnTo>
                  <a:pt x="998004" y="1140336"/>
                </a:lnTo>
                <a:lnTo>
                  <a:pt x="994566" y="1136892"/>
                </a:lnTo>
                <a:lnTo>
                  <a:pt x="991921" y="1132917"/>
                </a:lnTo>
                <a:lnTo>
                  <a:pt x="989540" y="1128943"/>
                </a:lnTo>
                <a:lnTo>
                  <a:pt x="987688" y="1124704"/>
                </a:lnTo>
                <a:lnTo>
                  <a:pt x="986101" y="1120465"/>
                </a:lnTo>
                <a:lnTo>
                  <a:pt x="985043" y="1115961"/>
                </a:lnTo>
                <a:lnTo>
                  <a:pt x="984250" y="1111457"/>
                </a:lnTo>
                <a:lnTo>
                  <a:pt x="984250" y="1106953"/>
                </a:lnTo>
                <a:lnTo>
                  <a:pt x="984250" y="1102448"/>
                </a:lnTo>
                <a:lnTo>
                  <a:pt x="985043" y="1097944"/>
                </a:lnTo>
                <a:lnTo>
                  <a:pt x="986101" y="1093440"/>
                </a:lnTo>
                <a:lnTo>
                  <a:pt x="987688" y="1089201"/>
                </a:lnTo>
                <a:lnTo>
                  <a:pt x="989540" y="1084962"/>
                </a:lnTo>
                <a:lnTo>
                  <a:pt x="991921" y="1080723"/>
                </a:lnTo>
                <a:lnTo>
                  <a:pt x="994566" y="1077278"/>
                </a:lnTo>
                <a:lnTo>
                  <a:pt x="998004" y="1073569"/>
                </a:lnTo>
                <a:lnTo>
                  <a:pt x="1865599" y="204542"/>
                </a:lnTo>
                <a:lnTo>
                  <a:pt x="1869303" y="201098"/>
                </a:lnTo>
                <a:lnTo>
                  <a:pt x="1873270" y="198183"/>
                </a:lnTo>
                <a:lnTo>
                  <a:pt x="1877238" y="196064"/>
                </a:lnTo>
                <a:lnTo>
                  <a:pt x="1881470" y="194209"/>
                </a:lnTo>
                <a:lnTo>
                  <a:pt x="1885438" y="192355"/>
                </a:lnTo>
                <a:lnTo>
                  <a:pt x="1889934" y="191560"/>
                </a:lnTo>
                <a:lnTo>
                  <a:pt x="1894431" y="190765"/>
                </a:lnTo>
                <a:lnTo>
                  <a:pt x="1898928" y="190500"/>
                </a:lnTo>
                <a:close/>
                <a:moveTo>
                  <a:pt x="1813227" y="0"/>
                </a:moveTo>
                <a:lnTo>
                  <a:pt x="1855787" y="150615"/>
                </a:lnTo>
                <a:lnTo>
                  <a:pt x="1602807" y="403225"/>
                </a:lnTo>
                <a:lnTo>
                  <a:pt x="1560512" y="252610"/>
                </a:lnTo>
                <a:lnTo>
                  <a:pt x="1813227" y="0"/>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algn="ctr">
              <a:defRPr/>
            </a:pPr>
            <a:endParaRPr lang="zh-CN" altLang="en-US">
              <a:solidFill>
                <a:srgbClr val="FFFFFF"/>
              </a:solidFill>
              <a:ea typeface="Calibri" panose="020F0502020204030204" pitchFamily="34" charset="0"/>
              <a:cs typeface="Calibri" panose="020F0502020204030204" pitchFamily="34" charset="0"/>
            </a:endParaRPr>
          </a:p>
        </p:txBody>
      </p:sp>
      <p:sp>
        <p:nvSpPr>
          <p:cNvPr id="5" name="Text Box 4"/>
          <p:cNvSpPr txBox="1"/>
          <p:nvPr/>
        </p:nvSpPr>
        <p:spPr>
          <a:xfrm>
            <a:off x="4542790" y="5821045"/>
            <a:ext cx="601345" cy="368300"/>
          </a:xfrm>
          <a:prstGeom prst="rect">
            <a:avLst/>
          </a:prstGeom>
          <a:noFill/>
        </p:spPr>
        <p:txBody>
          <a:bodyPr wrap="none" rtlCol="0" anchor="t">
            <a:spAutoFit/>
          </a:bodyPr>
          <a:p>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MLP</a:t>
            </a:r>
            <a:endParaRPr lang="en-US"/>
          </a:p>
        </p:txBody>
      </p:sp>
      <p:sp>
        <p:nvSpPr>
          <p:cNvPr id="6" name="Text Box 5"/>
          <p:cNvSpPr txBox="1"/>
          <p:nvPr/>
        </p:nvSpPr>
        <p:spPr>
          <a:xfrm>
            <a:off x="6111240" y="5544185"/>
            <a:ext cx="1263015" cy="645160"/>
          </a:xfrm>
          <a:prstGeom prst="rect">
            <a:avLst/>
          </a:prstGeom>
          <a:noFill/>
        </p:spPr>
        <p:txBody>
          <a:bodyPr wrap="none" rtlCol="0" anchor="t">
            <a:spAutoFit/>
          </a:bodyPr>
          <a:p>
            <a:r>
              <a:rPr lang="zh-CN" altLang="en-US" b="1" dirty="0">
                <a:solidFill>
                  <a:srgbClr val="C00000"/>
                </a:solidFill>
                <a:latin typeface="Calibri" panose="020F0502020204030204" pitchFamily="34" charset="0"/>
                <a:ea typeface="Calibri" panose="020F0502020204030204" pitchFamily="34" charset="0"/>
                <a:cs typeface="Calibri" panose="020F0502020204030204" pitchFamily="34" charset="0"/>
                <a:sym typeface="+mn-ea"/>
              </a:rPr>
              <a:t>Nave Bayes
</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ppt_x"/>
                                          </p:val>
                                        </p:tav>
                                        <p:tav tm="100000">
                                          <p:val>
                                            <p:strVal val="#ppt_x"/>
                                          </p:val>
                                        </p:tav>
                                      </p:tavLst>
                                    </p:anim>
                                    <p:anim calcmode="lin" valueType="num">
                                      <p:cBhvr additive="base">
                                        <p:cTn id="43" dur="500" fill="hold"/>
                                        <p:tgtEl>
                                          <p:spTgt spid="42"/>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ppt_x"/>
                                          </p:val>
                                        </p:tav>
                                        <p:tav tm="100000">
                                          <p:val>
                                            <p:strVal val="#ppt_x"/>
                                          </p:val>
                                        </p:tav>
                                      </p:tavLst>
                                    </p:anim>
                                    <p:anim calcmode="lin" valueType="num">
                                      <p:cBhvr additive="base">
                                        <p:cTn id="53" dur="500" fill="hold"/>
                                        <p:tgtEl>
                                          <p:spTgt spid="4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ppt_x"/>
                                          </p:val>
                                        </p:tav>
                                        <p:tav tm="100000">
                                          <p:val>
                                            <p:strVal val="#ppt_x"/>
                                          </p:val>
                                        </p:tav>
                                      </p:tavLst>
                                    </p:anim>
                                    <p:anim calcmode="lin" valueType="num">
                                      <p:cBhvr additive="base">
                                        <p:cTn id="58" dur="500" fill="hold"/>
                                        <p:tgtEl>
                                          <p:spTgt spid="4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additive="base">
                                        <p:cTn id="62" dur="500" fill="hold"/>
                                        <p:tgtEl>
                                          <p:spTgt spid="44"/>
                                        </p:tgtEl>
                                        <p:attrNameLst>
                                          <p:attrName>ppt_x</p:attrName>
                                        </p:attrNameLst>
                                      </p:cBhvr>
                                      <p:tavLst>
                                        <p:tav tm="0">
                                          <p:val>
                                            <p:strVal val="#ppt_x"/>
                                          </p:val>
                                        </p:tav>
                                        <p:tav tm="100000">
                                          <p:val>
                                            <p:strVal val="#ppt_x"/>
                                          </p:val>
                                        </p:tav>
                                      </p:tavLst>
                                    </p:anim>
                                    <p:anim calcmode="lin" valueType="num">
                                      <p:cBhvr additive="base">
                                        <p:cTn id="63" dur="500" fill="hold"/>
                                        <p:tgtEl>
                                          <p:spTgt spid="44"/>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6" presetClass="entr" presetSubtype="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down)">
                                      <p:cBhvr>
                                        <p:cTn id="67" dur="580">
                                          <p:stCondLst>
                                            <p:cond delay="0"/>
                                          </p:stCondLst>
                                        </p:cTn>
                                        <p:tgtEl>
                                          <p:spTgt spid="47"/>
                                        </p:tgtEl>
                                      </p:cBhvr>
                                    </p:animEffect>
                                    <p:anim calcmode="lin" valueType="num">
                                      <p:cBhvr>
                                        <p:cTn id="6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73" dur="26">
                                          <p:stCondLst>
                                            <p:cond delay="650"/>
                                          </p:stCondLst>
                                        </p:cTn>
                                        <p:tgtEl>
                                          <p:spTgt spid="47"/>
                                        </p:tgtEl>
                                      </p:cBhvr>
                                      <p:to x="100000" y="60000"/>
                                    </p:animScale>
                                    <p:animScale>
                                      <p:cBhvr>
                                        <p:cTn id="74" dur="166" decel="50000">
                                          <p:stCondLst>
                                            <p:cond delay="676"/>
                                          </p:stCondLst>
                                        </p:cTn>
                                        <p:tgtEl>
                                          <p:spTgt spid="47"/>
                                        </p:tgtEl>
                                      </p:cBhvr>
                                      <p:to x="100000" y="100000"/>
                                    </p:animScale>
                                    <p:animScale>
                                      <p:cBhvr>
                                        <p:cTn id="75" dur="26">
                                          <p:stCondLst>
                                            <p:cond delay="1312"/>
                                          </p:stCondLst>
                                        </p:cTn>
                                        <p:tgtEl>
                                          <p:spTgt spid="47"/>
                                        </p:tgtEl>
                                      </p:cBhvr>
                                      <p:to x="100000" y="80000"/>
                                    </p:animScale>
                                    <p:animScale>
                                      <p:cBhvr>
                                        <p:cTn id="76" dur="166" decel="50000">
                                          <p:stCondLst>
                                            <p:cond delay="1338"/>
                                          </p:stCondLst>
                                        </p:cTn>
                                        <p:tgtEl>
                                          <p:spTgt spid="47"/>
                                        </p:tgtEl>
                                      </p:cBhvr>
                                      <p:to x="100000" y="100000"/>
                                    </p:animScale>
                                    <p:animScale>
                                      <p:cBhvr>
                                        <p:cTn id="77" dur="26">
                                          <p:stCondLst>
                                            <p:cond delay="1642"/>
                                          </p:stCondLst>
                                        </p:cTn>
                                        <p:tgtEl>
                                          <p:spTgt spid="47"/>
                                        </p:tgtEl>
                                      </p:cBhvr>
                                      <p:to x="100000" y="90000"/>
                                    </p:animScale>
                                    <p:animScale>
                                      <p:cBhvr>
                                        <p:cTn id="78" dur="166" decel="50000">
                                          <p:stCondLst>
                                            <p:cond delay="1668"/>
                                          </p:stCondLst>
                                        </p:cTn>
                                        <p:tgtEl>
                                          <p:spTgt spid="47"/>
                                        </p:tgtEl>
                                      </p:cBhvr>
                                      <p:to x="100000" y="100000"/>
                                    </p:animScale>
                                    <p:animScale>
                                      <p:cBhvr>
                                        <p:cTn id="79" dur="26">
                                          <p:stCondLst>
                                            <p:cond delay="1808"/>
                                          </p:stCondLst>
                                        </p:cTn>
                                        <p:tgtEl>
                                          <p:spTgt spid="47"/>
                                        </p:tgtEl>
                                      </p:cBhvr>
                                      <p:to x="100000" y="95000"/>
                                    </p:animScale>
                                    <p:animScale>
                                      <p:cBhvr>
                                        <p:cTn id="80" dur="166" decel="50000">
                                          <p:stCondLst>
                                            <p:cond delay="1834"/>
                                          </p:stCondLst>
                                        </p:cTn>
                                        <p:tgtEl>
                                          <p:spTgt spid="4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P spid="47"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39810</Words>
  <Application>WPS Presentation</Application>
  <PresentationFormat>宽屏</PresentationFormat>
  <Paragraphs>688</Paragraphs>
  <Slides>55</Slides>
  <Notes>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55</vt:i4>
      </vt:variant>
    </vt:vector>
  </HeadingPairs>
  <TitlesOfParts>
    <vt:vector size="71" baseType="lpstr">
      <vt:lpstr>Arial</vt:lpstr>
      <vt:lpstr>SimSun</vt:lpstr>
      <vt:lpstr>Wingdings</vt:lpstr>
      <vt:lpstr>Calibri</vt:lpstr>
      <vt:lpstr>Calibri</vt:lpstr>
      <vt:lpstr>Wingdings</vt:lpstr>
      <vt:lpstr>Microsoft YaHei</vt:lpstr>
      <vt:lpstr>Arial Unicode MS</vt:lpstr>
      <vt:lpstr>Times New Roman</vt:lpstr>
      <vt:lpstr>Comic Sans MS</vt:lpstr>
      <vt:lpstr>HoloLens MDL2 Assets</vt:lpstr>
      <vt:lpstr>Calibri Light</vt:lpstr>
      <vt:lpstr>NexusSerif</vt:lpstr>
      <vt:lpstr>Segoe Print</vt:lpstr>
      <vt:lpstr>等线</vt:lpstr>
      <vt:lpstr>Office 主题​​</vt:lpstr>
      <vt:lpstr>PowerPoint 演示文稿</vt:lpstr>
      <vt:lpstr>PowerPoint 演示文稿</vt:lpstr>
      <vt:lpstr>PowerPoint 演示文稿</vt:lpstr>
      <vt:lpstr>OBJECTIVE </vt:lpstr>
      <vt:lpstr>PowerPoint 演示文稿</vt:lpstr>
      <vt:lpstr>Diabetes is classified into three categories. </vt:lpstr>
      <vt:lpstr>Background study</vt:lpstr>
      <vt:lpstr>Background study </vt:lpstr>
      <vt:lpstr>PowerPoint 演示文稿</vt:lpstr>
      <vt:lpstr>PowerPoint 演示文稿</vt:lpstr>
      <vt:lpstr>Methodology</vt:lpstr>
      <vt:lpstr>Results </vt:lpstr>
      <vt:lpstr>What I plan to work on is diabetes prediction.</vt:lpstr>
      <vt:lpstr>References </vt:lpstr>
      <vt:lpstr>PowerPoint 演示文稿</vt:lpstr>
      <vt:lpstr>PowerPoint 演示文稿</vt:lpstr>
      <vt:lpstr>PowerPoint 演示文稿</vt:lpstr>
      <vt:lpstr>PowerPoint 演示文稿</vt:lpstr>
      <vt:lpstr>PowerPoint 演示文稿</vt:lpstr>
      <vt:lpstr>Background Study</vt:lpstr>
      <vt:lpstr>PowerPoint 演示文稿</vt:lpstr>
      <vt:lpstr>PowerPoint 演示文稿</vt:lpstr>
      <vt:lpstr>Conclusion</vt:lpstr>
      <vt:lpstr>References </vt:lpstr>
      <vt:lpstr>PowerPoint 演示文稿</vt:lpstr>
      <vt:lpstr>PowerPoint 演示文稿</vt:lpstr>
      <vt:lpstr>PowerPoint 演示文稿</vt:lpstr>
      <vt:lpstr>Introduction</vt:lpstr>
      <vt:lpstr>PowerPoint 演示文稿</vt:lpstr>
      <vt:lpstr>Background study</vt:lpstr>
      <vt:lpstr>Methodology</vt:lpstr>
      <vt:lpstr>PowerPoint 演示文稿</vt:lpstr>
      <vt:lpstr>PowerPoint 演示文稿</vt:lpstr>
      <vt:lpstr>What I am planning to work on this brain stroke prediction </vt:lpstr>
      <vt:lpstr>References </vt:lpstr>
      <vt:lpstr>PowerPoint 演示文稿</vt:lpstr>
      <vt:lpstr>PowerPoint 演示文稿</vt:lpstr>
      <vt:lpstr>Introduction</vt:lpstr>
      <vt:lpstr>Background study</vt:lpstr>
      <vt:lpstr>Background study</vt:lpstr>
      <vt:lpstr>PowerPoint 演示文稿</vt:lpstr>
      <vt:lpstr>Methodology</vt:lpstr>
      <vt:lpstr>Conclusion</vt:lpstr>
      <vt:lpstr>PowerPoint 演示文稿</vt:lpstr>
      <vt:lpstr>References </vt:lpstr>
      <vt:lpstr>PowerPoint 演示文稿</vt:lpstr>
      <vt:lpstr>PowerPoint 演示文稿</vt:lpstr>
      <vt:lpstr>Background study </vt:lpstr>
      <vt:lpstr>Background study </vt:lpstr>
      <vt:lpstr>PowerPoint 演示文稿</vt:lpstr>
      <vt:lpstr>Methodology </vt:lpstr>
      <vt:lpstr>PowerPoint 演示文稿</vt:lpstr>
      <vt:lpstr>Conclusion</vt:lpstr>
      <vt:lpstr>References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mural</cp:lastModifiedBy>
  <cp:revision>128</cp:revision>
  <dcterms:created xsi:type="dcterms:W3CDTF">2019-04-16T07:01:00Z</dcterms:created>
  <dcterms:modified xsi:type="dcterms:W3CDTF">2023-01-06T18:20:59Z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1033-11.2.0.11440</vt:lpwstr>
  </property>
  <property fmtid="{D5CDD505-2E9C-101B-9397-08002B2CF9AE}" pid="3" name="ICV">
    <vt:lpwstr>40E72C46B67C4A1E8D43AA6A5BFE9B73</vt:lpwstr>
  </property>
</Properties>
</file>